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279975" cy="42808525"/>
  <p:notesSz cx="31943675" cy="427434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33"/>
    <a:srgbClr val="0033CC"/>
    <a:srgbClr val="FF33CC"/>
    <a:srgbClr val="009999"/>
    <a:srgbClr val="FFCCCC"/>
    <a:srgbClr val="865900"/>
    <a:srgbClr val="9E6900"/>
    <a:srgbClr val="704B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1310" autoAdjust="0"/>
    <p:restoredTop sz="99171" autoAdjust="0"/>
  </p:normalViewPr>
  <p:slideViewPr>
    <p:cSldViewPr snapToObjects="1">
      <p:cViewPr>
        <p:scale>
          <a:sx n="21" d="100"/>
          <a:sy n="21" d="100"/>
        </p:scale>
        <p:origin x="-1176" y="-96"/>
      </p:cViewPr>
      <p:guideLst>
        <p:guide orient="horz" pos="13483"/>
        <p:guide pos="959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28" d="100"/>
          <a:sy n="28" d="100"/>
        </p:scale>
        <p:origin x="-1266" y="-78"/>
      </p:cViewPr>
      <p:guideLst>
        <p:guide orient="horz" pos="13465"/>
        <p:guide pos="1006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83665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4880" tIns="207438" rIns="414880" bIns="207438" numCol="1" anchor="t" anchorCtr="0" compatLnSpc="1">
            <a:prstTxWarp prst="textNoShape">
              <a:avLst/>
            </a:prstTxWarp>
          </a:bodyPr>
          <a:lstStyle>
            <a:lvl1pPr defTabSz="4144963">
              <a:defRPr sz="5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8107025" y="0"/>
            <a:ext cx="1383665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4880" tIns="207438" rIns="414880" bIns="207438" numCol="1" anchor="t" anchorCtr="0" compatLnSpc="1">
            <a:prstTxWarp prst="textNoShape">
              <a:avLst/>
            </a:prstTxWarp>
          </a:bodyPr>
          <a:lstStyle>
            <a:lvl1pPr algn="r" defTabSz="4144963">
              <a:defRPr sz="5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40608250"/>
            <a:ext cx="1383665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4880" tIns="207438" rIns="414880" bIns="207438" numCol="1" anchor="b" anchorCtr="0" compatLnSpc="1">
            <a:prstTxWarp prst="textNoShape">
              <a:avLst/>
            </a:prstTxWarp>
          </a:bodyPr>
          <a:lstStyle>
            <a:lvl1pPr defTabSz="4144963">
              <a:defRPr sz="5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8107025" y="40608250"/>
            <a:ext cx="1383665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4880" tIns="207438" rIns="414880" bIns="207438" numCol="1" anchor="b" anchorCtr="0" compatLnSpc="1">
            <a:prstTxWarp prst="textNoShape">
              <a:avLst/>
            </a:prstTxWarp>
          </a:bodyPr>
          <a:lstStyle>
            <a:lvl1pPr algn="r" defTabSz="4144963">
              <a:defRPr sz="5200"/>
            </a:lvl1pPr>
          </a:lstStyle>
          <a:p>
            <a:pPr>
              <a:defRPr/>
            </a:pPr>
            <a:fld id="{68DC2C0B-5010-4461-9CD4-F48E5EAEFD6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640849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83665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4880" tIns="207438" rIns="414880" bIns="207438" numCol="1" anchor="t" anchorCtr="0" compatLnSpc="1">
            <a:prstTxWarp prst="textNoShape">
              <a:avLst/>
            </a:prstTxWarp>
          </a:bodyPr>
          <a:lstStyle>
            <a:lvl1pPr defTabSz="4144963">
              <a:defRPr sz="5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8107025" y="0"/>
            <a:ext cx="1383665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4880" tIns="207438" rIns="414880" bIns="207438" numCol="1" anchor="t" anchorCtr="0" compatLnSpc="1">
            <a:prstTxWarp prst="textNoShape">
              <a:avLst/>
            </a:prstTxWarp>
          </a:bodyPr>
          <a:lstStyle>
            <a:lvl1pPr algn="r" defTabSz="4144963">
              <a:defRPr sz="5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302875" y="3208338"/>
            <a:ext cx="11337925" cy="160258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257675" y="20294600"/>
            <a:ext cx="23428325" cy="1924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4880" tIns="207438" rIns="414880" bIns="2074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0608250"/>
            <a:ext cx="1383665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4880" tIns="207438" rIns="414880" bIns="207438" numCol="1" anchor="b" anchorCtr="0" compatLnSpc="1">
            <a:prstTxWarp prst="textNoShape">
              <a:avLst/>
            </a:prstTxWarp>
          </a:bodyPr>
          <a:lstStyle>
            <a:lvl1pPr defTabSz="4144963">
              <a:defRPr sz="5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8107025" y="40608250"/>
            <a:ext cx="1383665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4880" tIns="207438" rIns="414880" bIns="207438" numCol="1" anchor="b" anchorCtr="0" compatLnSpc="1">
            <a:prstTxWarp prst="textNoShape">
              <a:avLst/>
            </a:prstTxWarp>
          </a:bodyPr>
          <a:lstStyle>
            <a:lvl1pPr algn="r" defTabSz="4144963">
              <a:defRPr sz="5200"/>
            </a:lvl1pPr>
          </a:lstStyle>
          <a:p>
            <a:pPr>
              <a:defRPr/>
            </a:pPr>
            <a:fld id="{608BC4E1-F47E-4B99-932D-02AA6078307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4434647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82342C-CA5A-4695-BBED-85C371672F64}" type="slidenum">
              <a:rPr lang="fr-FR" altLang="fr-FR" smtClean="0"/>
              <a:pPr/>
              <a:t>1</a:t>
            </a:fld>
            <a:endParaRPr lang="fr-FR" altLang="fr-FR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304463" y="3208338"/>
            <a:ext cx="11334750" cy="16025812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71713" y="13298488"/>
            <a:ext cx="25736550" cy="917575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41838" y="24258588"/>
            <a:ext cx="21196300" cy="109394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0B418-9103-45CD-A0C4-20D6293F6147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517A9-74F0-4985-AB0A-BEFC61251B50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2269450" y="1430338"/>
            <a:ext cx="7000875" cy="366268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262063" y="1430338"/>
            <a:ext cx="20854987" cy="366268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61E67-7B3D-4F90-96FF-B7EDAE478AFB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60122-6FA3-42D5-B55E-ED1810243925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2363" y="27508200"/>
            <a:ext cx="25738137" cy="85026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92363" y="18143538"/>
            <a:ext cx="25738137" cy="93646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9A7EA-B580-449A-893C-CF38A2930920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270125" y="12371388"/>
            <a:ext cx="12793663" cy="25685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216188" y="12371388"/>
            <a:ext cx="12793662" cy="25685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FDCD8-2EFF-40CF-B482-A629A25E8D5C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4475" y="1714500"/>
            <a:ext cx="27251025" cy="713422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4475" y="9582150"/>
            <a:ext cx="13377863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4475" y="13576300"/>
            <a:ext cx="13377863" cy="2466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81288" y="9582150"/>
            <a:ext cx="13384212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81288" y="13576300"/>
            <a:ext cx="13384212" cy="2466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ADF7B-3824-4497-A703-15D603CB6114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AE644-8D6A-4A89-A577-5C37EE38B7FE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4A2D2-632A-455F-A34D-FB9F462374F7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4475" y="1704975"/>
            <a:ext cx="9961563" cy="72532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37988" y="1704975"/>
            <a:ext cx="16927512" cy="365347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14475" y="8958263"/>
            <a:ext cx="9961563" cy="292814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F82C6-7DE8-4318-9E50-BF4D47AC94C8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35663" y="29965650"/>
            <a:ext cx="18167350" cy="3538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935663" y="3824288"/>
            <a:ext cx="18167350" cy="256857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935663" y="33504188"/>
            <a:ext cx="18167350" cy="5022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B0AD8-3475-4600-BA63-98314235379C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2063" y="1430338"/>
            <a:ext cx="28008262" cy="951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8632" tIns="199318" rIns="398632" bIns="1993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GB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125" y="12371388"/>
            <a:ext cx="25739725" cy="256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8632" tIns="199318" rIns="398632" bIns="1993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GB" smtClean="0"/>
              <a:t>Cliquez pour modifier les styles du texte du masque</a:t>
            </a:r>
          </a:p>
          <a:p>
            <a:pPr lvl="1"/>
            <a:r>
              <a:rPr lang="fr-FR" altLang="en-GB" smtClean="0"/>
              <a:t>Deuxième niveau</a:t>
            </a:r>
          </a:p>
          <a:p>
            <a:pPr lvl="2"/>
            <a:r>
              <a:rPr lang="fr-FR" altLang="en-GB" smtClean="0"/>
              <a:t>Troisième niveau</a:t>
            </a:r>
          </a:p>
          <a:p>
            <a:pPr lvl="3"/>
            <a:r>
              <a:rPr lang="fr-FR" altLang="en-GB" smtClean="0"/>
              <a:t>Quatrième niveau</a:t>
            </a:r>
          </a:p>
          <a:p>
            <a:pPr lvl="4"/>
            <a:r>
              <a:rPr lang="fr-FR" altLang="en-GB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70125" y="39001700"/>
            <a:ext cx="6308725" cy="285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8632" tIns="199318" rIns="398632" bIns="199318" numCol="1" anchor="t" anchorCtr="0" compatLnSpc="1">
            <a:prstTxWarp prst="textNoShape">
              <a:avLst/>
            </a:prstTxWarp>
          </a:bodyPr>
          <a:lstStyle>
            <a:lvl1pPr>
              <a:defRPr sz="6200">
                <a:latin typeface="Times" pitchFamily="18" charset="0"/>
              </a:defRPr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5738" y="39001700"/>
            <a:ext cx="9588500" cy="285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8632" tIns="199318" rIns="398632" bIns="199318" numCol="1" anchor="t" anchorCtr="0" compatLnSpc="1">
            <a:prstTxWarp prst="textNoShape">
              <a:avLst/>
            </a:prstTxWarp>
          </a:bodyPr>
          <a:lstStyle>
            <a:lvl1pPr algn="ctr">
              <a:defRPr sz="6200">
                <a:latin typeface="Times" pitchFamily="18" charset="0"/>
              </a:defRPr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701125" y="39001700"/>
            <a:ext cx="6308725" cy="285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8632" tIns="199318" rIns="398632" bIns="199318" numCol="1" anchor="t" anchorCtr="0" compatLnSpc="1">
            <a:prstTxWarp prst="textNoShape">
              <a:avLst/>
            </a:prstTxWarp>
          </a:bodyPr>
          <a:lstStyle>
            <a:lvl1pPr algn="r">
              <a:defRPr sz="6200">
                <a:latin typeface="Times" pitchFamily="18" charset="0"/>
              </a:defRPr>
            </a:lvl1pPr>
          </a:lstStyle>
          <a:p>
            <a:pPr>
              <a:defRPr/>
            </a:pPr>
            <a:fld id="{E56B4D9E-F1D1-4462-8289-F74C14FD7865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84625" rtl="0" eaLnBrk="0" fontAlgn="base" hangingPunct="0">
        <a:spcBef>
          <a:spcPct val="0"/>
        </a:spcBef>
        <a:spcAft>
          <a:spcPct val="0"/>
        </a:spcAft>
        <a:defRPr sz="193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984625" rtl="0" eaLnBrk="0" fontAlgn="base" hangingPunct="0">
        <a:spcBef>
          <a:spcPct val="0"/>
        </a:spcBef>
        <a:spcAft>
          <a:spcPct val="0"/>
        </a:spcAft>
        <a:defRPr sz="19300">
          <a:solidFill>
            <a:schemeClr val="tx2"/>
          </a:solidFill>
          <a:latin typeface="Times" pitchFamily="18" charset="0"/>
        </a:defRPr>
      </a:lvl2pPr>
      <a:lvl3pPr algn="ctr" defTabSz="3984625" rtl="0" eaLnBrk="0" fontAlgn="base" hangingPunct="0">
        <a:spcBef>
          <a:spcPct val="0"/>
        </a:spcBef>
        <a:spcAft>
          <a:spcPct val="0"/>
        </a:spcAft>
        <a:defRPr sz="19300">
          <a:solidFill>
            <a:schemeClr val="tx2"/>
          </a:solidFill>
          <a:latin typeface="Times" pitchFamily="18" charset="0"/>
        </a:defRPr>
      </a:lvl3pPr>
      <a:lvl4pPr algn="ctr" defTabSz="3984625" rtl="0" eaLnBrk="0" fontAlgn="base" hangingPunct="0">
        <a:spcBef>
          <a:spcPct val="0"/>
        </a:spcBef>
        <a:spcAft>
          <a:spcPct val="0"/>
        </a:spcAft>
        <a:defRPr sz="19300">
          <a:solidFill>
            <a:schemeClr val="tx2"/>
          </a:solidFill>
          <a:latin typeface="Times" pitchFamily="18" charset="0"/>
        </a:defRPr>
      </a:lvl4pPr>
      <a:lvl5pPr algn="ctr" defTabSz="3984625" rtl="0" eaLnBrk="0" fontAlgn="base" hangingPunct="0">
        <a:spcBef>
          <a:spcPct val="0"/>
        </a:spcBef>
        <a:spcAft>
          <a:spcPct val="0"/>
        </a:spcAft>
        <a:defRPr sz="19300">
          <a:solidFill>
            <a:schemeClr val="tx2"/>
          </a:solidFill>
          <a:latin typeface="Times" pitchFamily="18" charset="0"/>
        </a:defRPr>
      </a:lvl5pPr>
      <a:lvl6pPr marL="457200" algn="ctr" defTabSz="3984625" rtl="0" eaLnBrk="0" fontAlgn="base" hangingPunct="0">
        <a:spcBef>
          <a:spcPct val="0"/>
        </a:spcBef>
        <a:spcAft>
          <a:spcPct val="0"/>
        </a:spcAft>
        <a:defRPr sz="19300">
          <a:solidFill>
            <a:schemeClr val="tx2"/>
          </a:solidFill>
          <a:latin typeface="Times" pitchFamily="18" charset="0"/>
        </a:defRPr>
      </a:lvl6pPr>
      <a:lvl7pPr marL="914400" algn="ctr" defTabSz="3984625" rtl="0" eaLnBrk="0" fontAlgn="base" hangingPunct="0">
        <a:spcBef>
          <a:spcPct val="0"/>
        </a:spcBef>
        <a:spcAft>
          <a:spcPct val="0"/>
        </a:spcAft>
        <a:defRPr sz="19300">
          <a:solidFill>
            <a:schemeClr val="tx2"/>
          </a:solidFill>
          <a:latin typeface="Times" pitchFamily="18" charset="0"/>
        </a:defRPr>
      </a:lvl7pPr>
      <a:lvl8pPr marL="1371600" algn="ctr" defTabSz="3984625" rtl="0" eaLnBrk="0" fontAlgn="base" hangingPunct="0">
        <a:spcBef>
          <a:spcPct val="0"/>
        </a:spcBef>
        <a:spcAft>
          <a:spcPct val="0"/>
        </a:spcAft>
        <a:defRPr sz="19300">
          <a:solidFill>
            <a:schemeClr val="tx2"/>
          </a:solidFill>
          <a:latin typeface="Times" pitchFamily="18" charset="0"/>
        </a:defRPr>
      </a:lvl8pPr>
      <a:lvl9pPr marL="1828800" algn="ctr" defTabSz="3984625" rtl="0" eaLnBrk="0" fontAlgn="base" hangingPunct="0">
        <a:spcBef>
          <a:spcPct val="0"/>
        </a:spcBef>
        <a:spcAft>
          <a:spcPct val="0"/>
        </a:spcAft>
        <a:defRPr sz="19300">
          <a:solidFill>
            <a:schemeClr val="tx2"/>
          </a:solidFill>
          <a:latin typeface="Times" pitchFamily="18" charset="0"/>
        </a:defRPr>
      </a:lvl9pPr>
    </p:titleStyle>
    <p:bodyStyle>
      <a:lvl1pPr marL="1493838" indent="-1493838" algn="l" defTabSz="3984625" rtl="0" eaLnBrk="0" fontAlgn="base" hangingPunct="0">
        <a:spcBef>
          <a:spcPct val="20000"/>
        </a:spcBef>
        <a:spcAft>
          <a:spcPct val="0"/>
        </a:spcAft>
        <a:buChar char="•"/>
        <a:defRPr sz="14000">
          <a:solidFill>
            <a:schemeClr val="tx1"/>
          </a:solidFill>
          <a:latin typeface="+mn-lt"/>
          <a:ea typeface="+mn-ea"/>
          <a:cs typeface="+mn-cs"/>
        </a:defRPr>
      </a:lvl1pPr>
      <a:lvl2pPr marL="3241675" indent="-1246188" algn="l" defTabSz="3984625" rtl="0" eaLnBrk="0" fontAlgn="base" hangingPunct="0">
        <a:spcBef>
          <a:spcPct val="20000"/>
        </a:spcBef>
        <a:spcAft>
          <a:spcPct val="0"/>
        </a:spcAft>
        <a:buChar char="–"/>
        <a:defRPr sz="12300">
          <a:solidFill>
            <a:schemeClr val="tx1"/>
          </a:solidFill>
          <a:latin typeface="+mn-lt"/>
        </a:defRPr>
      </a:lvl2pPr>
      <a:lvl3pPr marL="4981575" indent="-996950" algn="l" defTabSz="3984625" rtl="0" eaLnBrk="0" fontAlgn="base" hangingPunct="0">
        <a:spcBef>
          <a:spcPct val="20000"/>
        </a:spcBef>
        <a:spcAft>
          <a:spcPct val="0"/>
        </a:spcAft>
        <a:buChar char="•"/>
        <a:defRPr sz="10300">
          <a:solidFill>
            <a:schemeClr val="tx1"/>
          </a:solidFill>
          <a:latin typeface="+mn-lt"/>
        </a:defRPr>
      </a:lvl3pPr>
      <a:lvl4pPr marL="6977063" indent="-996950" algn="l" defTabSz="3984625" rtl="0" eaLnBrk="0" fontAlgn="base" hangingPunct="0">
        <a:spcBef>
          <a:spcPct val="20000"/>
        </a:spcBef>
        <a:spcAft>
          <a:spcPct val="0"/>
        </a:spcAft>
        <a:buChar char="–"/>
        <a:defRPr sz="8600">
          <a:solidFill>
            <a:schemeClr val="tx1"/>
          </a:solidFill>
          <a:latin typeface="+mn-lt"/>
        </a:defRPr>
      </a:lvl4pPr>
      <a:lvl5pPr marL="8966200" indent="-990600" algn="l" defTabSz="3984625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5pPr>
      <a:lvl6pPr marL="9423400" indent="-990600" algn="l" defTabSz="3984625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6pPr>
      <a:lvl7pPr marL="9880600" indent="-990600" algn="l" defTabSz="3984625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7pPr>
      <a:lvl8pPr marL="10337800" indent="-990600" algn="l" defTabSz="3984625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8pPr>
      <a:lvl9pPr marL="10795000" indent="-990600" algn="l" defTabSz="3984625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44"/>
          <p:cNvSpPr>
            <a:spLocks noChangeArrowheads="1"/>
          </p:cNvSpPr>
          <p:nvPr/>
        </p:nvSpPr>
        <p:spPr bwMode="auto">
          <a:xfrm>
            <a:off x="15916275" y="6800850"/>
            <a:ext cx="12277725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9693" tIns="192240" rIns="369693" bIns="192240"/>
          <a:lstStyle/>
          <a:p>
            <a:pPr indent="782638" algn="just" defTabSz="3756025">
              <a:buClr>
                <a:srgbClr val="FF6600"/>
              </a:buClr>
              <a:buFont typeface="Wingdings" pitchFamily="2" charset="2"/>
              <a:buChar char="l"/>
            </a:pPr>
            <a:endParaRPr lang="fr-FR" altLang="fr-FR" sz="3200">
              <a:latin typeface="Helvetica"/>
              <a:cs typeface="Arial" pitchFamily="34" charset="0"/>
            </a:endParaRPr>
          </a:p>
        </p:txBody>
      </p:sp>
      <p:sp>
        <p:nvSpPr>
          <p:cNvPr id="2051" name="Rectangle 126"/>
          <p:cNvSpPr>
            <a:spLocks noChangeArrowheads="1"/>
          </p:cNvSpPr>
          <p:nvPr/>
        </p:nvSpPr>
        <p:spPr bwMode="auto">
          <a:xfrm>
            <a:off x="674689" y="15624278"/>
            <a:ext cx="14433549" cy="8516288"/>
          </a:xfrm>
          <a:prstGeom prst="rect">
            <a:avLst/>
          </a:prstGeom>
          <a:noFill/>
          <a:ln w="76200">
            <a:solidFill>
              <a:schemeClr val="accent3">
                <a:lumMod val="65000"/>
              </a:schemeClr>
            </a:solidFill>
            <a:miter lim="800000"/>
            <a:headEnd/>
            <a:tailEnd/>
          </a:ln>
        </p:spPr>
        <p:txBody>
          <a:bodyPr lIns="360000" tIns="180000" rIns="360000" bIns="180000"/>
          <a:lstStyle/>
          <a:p>
            <a:pPr indent="782638" algn="just" defTabSz="3756025">
              <a:lnSpc>
                <a:spcPct val="130000"/>
              </a:lnSpc>
              <a:buClr>
                <a:srgbClr val="404040"/>
              </a:buClr>
              <a:buFontTx/>
              <a:buChar char="●"/>
              <a:defRPr/>
            </a:pPr>
            <a:endParaRPr lang="fr-FR" sz="2800" b="1" u="sng" dirty="0">
              <a:solidFill>
                <a:srgbClr val="FF33CC"/>
              </a:solidFill>
              <a:latin typeface="Arial" pitchFamily="34" charset="0"/>
              <a:cs typeface="Arial" pitchFamily="34" charset="0"/>
            </a:endParaRPr>
          </a:p>
          <a:p>
            <a:pPr indent="782638" algn="just" defTabSz="3756025">
              <a:lnSpc>
                <a:spcPct val="130000"/>
              </a:lnSpc>
              <a:buClr>
                <a:srgbClr val="404040"/>
              </a:buClr>
              <a:buFontTx/>
              <a:buChar char="●"/>
              <a:defRPr/>
            </a:pPr>
            <a:endParaRPr lang="fr-FR" sz="2800" b="1" u="sng" dirty="0">
              <a:solidFill>
                <a:srgbClr val="FF33CC"/>
              </a:solidFill>
              <a:latin typeface="Arial" pitchFamily="34" charset="0"/>
              <a:cs typeface="Arial" pitchFamily="34" charset="0"/>
            </a:endParaRPr>
          </a:p>
          <a:p>
            <a:pPr indent="782638" algn="just" defTabSz="3756025">
              <a:lnSpc>
                <a:spcPct val="130000"/>
              </a:lnSpc>
              <a:buClr>
                <a:srgbClr val="404040"/>
              </a:buClr>
              <a:buFontTx/>
              <a:buChar char="●"/>
              <a:defRPr/>
            </a:pPr>
            <a:endParaRPr lang="fr-FR" sz="2800" b="1" u="sng" dirty="0">
              <a:solidFill>
                <a:srgbClr val="FF33CC"/>
              </a:solidFill>
              <a:latin typeface="Arial" pitchFamily="34" charset="0"/>
              <a:cs typeface="Arial" pitchFamily="34" charset="0"/>
            </a:endParaRPr>
          </a:p>
          <a:p>
            <a:pPr indent="782638" algn="just" defTabSz="3756025">
              <a:lnSpc>
                <a:spcPct val="130000"/>
              </a:lnSpc>
              <a:buClr>
                <a:srgbClr val="404040"/>
              </a:buClr>
              <a:buFontTx/>
              <a:buChar char="●"/>
              <a:defRPr/>
            </a:pPr>
            <a:endParaRPr lang="fr-FR" sz="2800" b="1" u="sng" dirty="0">
              <a:solidFill>
                <a:srgbClr val="FF33CC"/>
              </a:solidFill>
              <a:latin typeface="Arial" pitchFamily="34" charset="0"/>
              <a:cs typeface="Arial" pitchFamily="34" charset="0"/>
            </a:endParaRPr>
          </a:p>
          <a:p>
            <a:pPr indent="782638" algn="just" defTabSz="3756025">
              <a:lnSpc>
                <a:spcPct val="130000"/>
              </a:lnSpc>
              <a:buClr>
                <a:srgbClr val="404040"/>
              </a:buClr>
              <a:defRPr/>
            </a:pPr>
            <a:r>
              <a:rPr lang="fr-FR" altLang="fr-FR" sz="2800" b="1" dirty="0">
                <a:latin typeface="Arial" pitchFamily="34" charset="0"/>
                <a:cs typeface="Arial" pitchFamily="34" charset="0"/>
              </a:rPr>
              <a:t>     </a:t>
            </a:r>
          </a:p>
          <a:p>
            <a:pPr indent="782638" algn="just" defTabSz="3756025">
              <a:lnSpc>
                <a:spcPct val="130000"/>
              </a:lnSpc>
              <a:buClr>
                <a:srgbClr val="404040"/>
              </a:buClr>
              <a:defRPr/>
            </a:pPr>
            <a:endParaRPr lang="fr-FR" sz="2800" b="1" dirty="0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indent="782638" algn="just" defTabSz="3756025">
              <a:lnSpc>
                <a:spcPct val="130000"/>
              </a:lnSpc>
              <a:buClr>
                <a:srgbClr val="404040"/>
              </a:buClr>
              <a:defRPr/>
            </a:pPr>
            <a:endParaRPr lang="fr-FR" sz="2800" b="1" dirty="0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36"/>
          <p:cNvSpPr>
            <a:spLocks noChangeArrowheads="1"/>
          </p:cNvSpPr>
          <p:nvPr/>
        </p:nvSpPr>
        <p:spPr bwMode="auto">
          <a:xfrm>
            <a:off x="720725" y="9582152"/>
            <a:ext cx="14387513" cy="4321120"/>
          </a:xfrm>
          <a:prstGeom prst="rect">
            <a:avLst/>
          </a:prstGeom>
          <a:noFill/>
          <a:ln w="76200">
            <a:solidFill>
              <a:schemeClr val="accent3">
                <a:lumMod val="65000"/>
              </a:schemeClr>
            </a:solidFill>
            <a:miter lim="800000"/>
            <a:headEnd/>
            <a:tailEnd/>
          </a:ln>
        </p:spPr>
        <p:txBody>
          <a:bodyPr lIns="360000" tIns="180000" rIns="360000" bIns="180000"/>
          <a:lstStyle/>
          <a:p>
            <a:pPr indent="457200" algn="just" defTabSz="3752850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</a:pPr>
            <a:endParaRPr lang="fr-FR" altLang="fr-FR" sz="4000" b="1" kern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75" name="AutoShape 35"/>
          <p:cNvSpPr>
            <a:spLocks noChangeArrowheads="1"/>
          </p:cNvSpPr>
          <p:nvPr/>
        </p:nvSpPr>
        <p:spPr bwMode="auto">
          <a:xfrm>
            <a:off x="598589" y="2682183"/>
            <a:ext cx="29043312" cy="4141191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9693" tIns="192240" rIns="369693" bIns="192240">
            <a:spAutoFit/>
          </a:bodyPr>
          <a:lstStyle/>
          <a:p>
            <a:pPr algn="ctr" defTabSz="3754438" eaLnBrk="1" hangingPunct="1"/>
            <a:r>
              <a:rPr lang="fr-FR" sz="6600" b="1" dirty="0" smtClean="0">
                <a:solidFill>
                  <a:srgbClr val="D60093"/>
                </a:solidFill>
                <a:latin typeface="Times New Roman" pitchFamily="18" charset="0"/>
                <a:cs typeface="Arial" pitchFamily="34" charset="0"/>
              </a:rPr>
              <a:t>Intitulé du sujet</a:t>
            </a:r>
            <a:endParaRPr lang="fr-FR" sz="6600" dirty="0" smtClean="0"/>
          </a:p>
          <a:p>
            <a:pPr algn="ctr" defTabSz="3754438" eaLnBrk="1" hangingPunct="1"/>
            <a:endParaRPr lang="fr-FR" sz="6000" b="1" dirty="0" smtClean="0">
              <a:solidFill>
                <a:srgbClr val="4F051F"/>
              </a:solidFill>
              <a:latin typeface="Times New Roman" pitchFamily="18" charset="0"/>
              <a:cs typeface="Arial" pitchFamily="34" charset="0"/>
            </a:endParaRPr>
          </a:p>
          <a:p>
            <a:pPr algn="ctr"/>
            <a:r>
              <a:rPr lang="fr-FR" sz="4600" b="1" dirty="0" smtClean="0">
                <a:latin typeface="+mj-lt"/>
                <a:cs typeface="Arial" pitchFamily="34" charset="0"/>
              </a:rPr>
              <a:t>Nom PRENOM (</a:t>
            </a:r>
            <a:r>
              <a:rPr lang="fr-FR" sz="4600" b="1" dirty="0" err="1" smtClean="0">
                <a:latin typeface="+mj-lt"/>
                <a:cs typeface="Arial" pitchFamily="34" charset="0"/>
              </a:rPr>
              <a:t>mastérant</a:t>
            </a:r>
            <a:r>
              <a:rPr lang="fr-FR" sz="4600" b="1" dirty="0" smtClean="0">
                <a:latin typeface="+mj-lt"/>
                <a:cs typeface="Arial" pitchFamily="34" charset="0"/>
              </a:rPr>
              <a:t> ou doctorant); Nom PRENOM (encadreur) et Nom PRENOM (</a:t>
            </a:r>
            <a:r>
              <a:rPr lang="fr-FR" sz="4600" b="1" dirty="0" err="1" smtClean="0">
                <a:latin typeface="+mj-lt"/>
                <a:cs typeface="Arial" pitchFamily="34" charset="0"/>
              </a:rPr>
              <a:t>co</a:t>
            </a:r>
            <a:r>
              <a:rPr lang="fr-FR" sz="4600" b="1" dirty="0" smtClean="0">
                <a:latin typeface="+mj-lt"/>
                <a:cs typeface="Arial" pitchFamily="34" charset="0"/>
              </a:rPr>
              <a:t>-encadreur)…</a:t>
            </a:r>
          </a:p>
        </p:txBody>
      </p:sp>
      <p:sp>
        <p:nvSpPr>
          <p:cNvPr id="10362" name="Rectangle 122"/>
          <p:cNvSpPr>
            <a:spLocks noChangeArrowheads="1"/>
          </p:cNvSpPr>
          <p:nvPr/>
        </p:nvSpPr>
        <p:spPr bwMode="auto">
          <a:xfrm>
            <a:off x="3138403" y="14252532"/>
            <a:ext cx="9288462" cy="1079500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375608" tIns="187804" rIns="375608" bIns="187804" anchor="ctr"/>
          <a:lstStyle/>
          <a:p>
            <a:pPr algn="ctr" defTabSz="3756025"/>
            <a:r>
              <a:rPr lang="fr-FR" sz="5400" b="1" smtClean="0">
                <a:solidFill>
                  <a:srgbClr val="606060"/>
                </a:solidFill>
                <a:latin typeface="Arial" pitchFamily="34" charset="0"/>
                <a:cs typeface="Arial" pitchFamily="34" charset="0"/>
              </a:rPr>
              <a:t>Problématique</a:t>
            </a:r>
            <a:endParaRPr lang="fr-FR" sz="5400" b="1">
              <a:solidFill>
                <a:srgbClr val="606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72" name="Rectangle 132"/>
          <p:cNvSpPr>
            <a:spLocks noChangeArrowheads="1"/>
          </p:cNvSpPr>
          <p:nvPr/>
        </p:nvSpPr>
        <p:spPr bwMode="auto">
          <a:xfrm>
            <a:off x="3065443" y="24468166"/>
            <a:ext cx="10044112" cy="1079500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375608" tIns="187804" rIns="375608" bIns="187804" anchor="ctr"/>
          <a:lstStyle/>
          <a:p>
            <a:pPr algn="ctr" defTabSz="3756025"/>
            <a:r>
              <a:rPr lang="en-GB" sz="5400" b="1" dirty="0" err="1" smtClean="0">
                <a:solidFill>
                  <a:srgbClr val="606060"/>
                </a:solidFill>
                <a:latin typeface="Arial" pitchFamily="34" charset="0"/>
                <a:cs typeface="Arial" pitchFamily="34" charset="0"/>
              </a:rPr>
              <a:t>Objectifs</a:t>
            </a:r>
            <a:endParaRPr lang="fr-FR" sz="5400" b="1" dirty="0">
              <a:solidFill>
                <a:srgbClr val="606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80" name="Rectangle 140"/>
          <p:cNvSpPr>
            <a:spLocks noChangeArrowheads="1"/>
          </p:cNvSpPr>
          <p:nvPr/>
        </p:nvSpPr>
        <p:spPr bwMode="auto">
          <a:xfrm>
            <a:off x="17710232" y="8155410"/>
            <a:ext cx="9288463" cy="1079500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375608" tIns="187804" rIns="375608" bIns="187804" anchor="ctr"/>
          <a:lstStyle/>
          <a:p>
            <a:pPr algn="ctr" defTabSz="3756025"/>
            <a:r>
              <a:rPr lang="fr-FR" sz="5400" b="1" dirty="0">
                <a:solidFill>
                  <a:srgbClr val="606060"/>
                </a:solidFill>
                <a:latin typeface="Arial" pitchFamily="34" charset="0"/>
                <a:cs typeface="Arial" pitchFamily="34" charset="0"/>
              </a:rPr>
              <a:t>Méthodologie</a:t>
            </a:r>
            <a:endParaRPr lang="en-GB" sz="5400" b="1" dirty="0">
              <a:solidFill>
                <a:srgbClr val="606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61" name="Text Box 538"/>
          <p:cNvSpPr txBox="1">
            <a:spLocks noChangeArrowheads="1"/>
          </p:cNvSpPr>
          <p:nvPr/>
        </p:nvSpPr>
        <p:spPr bwMode="auto">
          <a:xfrm>
            <a:off x="15581312" y="9582152"/>
            <a:ext cx="13895387" cy="14558414"/>
          </a:xfrm>
          <a:prstGeom prst="rect">
            <a:avLst/>
          </a:prstGeom>
          <a:noFill/>
          <a:ln w="76200">
            <a:solidFill>
              <a:srgbClr val="A6A6A6"/>
            </a:solidFill>
            <a:miter lim="800000"/>
            <a:headEnd/>
            <a:tailEnd/>
          </a:ln>
        </p:spPr>
        <p:txBody>
          <a:bodyPr lIns="360000" tIns="180000" rIns="360000" bIns="180000"/>
          <a:lstStyle/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122"/>
          <p:cNvSpPr>
            <a:spLocks noChangeArrowheads="1"/>
          </p:cNvSpPr>
          <p:nvPr/>
        </p:nvSpPr>
        <p:spPr bwMode="auto">
          <a:xfrm>
            <a:off x="3065443" y="8116794"/>
            <a:ext cx="9288462" cy="1079500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375608" tIns="187804" rIns="375608" bIns="187804" anchor="ctr"/>
          <a:lstStyle/>
          <a:p>
            <a:pPr algn="ctr" defTabSz="3756025"/>
            <a:r>
              <a:rPr lang="fr-FR" sz="5400" b="1" dirty="0" smtClean="0">
                <a:solidFill>
                  <a:srgbClr val="606060"/>
                </a:solidFill>
                <a:latin typeface="Arial" pitchFamily="34" charset="0"/>
                <a:cs typeface="Arial" pitchFamily="34" charset="0"/>
              </a:rPr>
              <a:t>Choix du thème</a:t>
            </a:r>
            <a:endParaRPr lang="en-GB" sz="5400" b="1" dirty="0">
              <a:solidFill>
                <a:srgbClr val="606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73" name="Rectangle 36"/>
          <p:cNvSpPr>
            <a:spLocks noChangeArrowheads="1"/>
          </p:cNvSpPr>
          <p:nvPr/>
        </p:nvSpPr>
        <p:spPr bwMode="auto">
          <a:xfrm>
            <a:off x="600076" y="25876088"/>
            <a:ext cx="14387512" cy="6958254"/>
          </a:xfrm>
          <a:prstGeom prst="rect">
            <a:avLst/>
          </a:prstGeom>
          <a:noFill/>
          <a:ln w="76200">
            <a:solidFill>
              <a:schemeClr val="accent3">
                <a:lumMod val="65000"/>
              </a:schemeClr>
            </a:solidFill>
            <a:miter lim="800000"/>
            <a:headEnd/>
            <a:tailEnd/>
          </a:ln>
        </p:spPr>
        <p:txBody>
          <a:bodyPr lIns="360000" tIns="180000" rIns="360000" bIns="180000"/>
          <a:lstStyle/>
          <a:p>
            <a:pPr indent="782638" algn="ctr" defTabSz="3756025">
              <a:lnSpc>
                <a:spcPct val="130000"/>
              </a:lnSpc>
              <a:buClr>
                <a:srgbClr val="404040"/>
              </a:buClr>
              <a:buFont typeface="Arial" pitchFamily="34" charset="0"/>
              <a:buChar char="●"/>
              <a:defRPr/>
            </a:pPr>
            <a:endParaRPr lang="fr-FR" altLang="fr-FR" sz="2800" dirty="0">
              <a:latin typeface="Bookman Old Style" pitchFamily="18" charset="0"/>
              <a:cs typeface="Arial" pitchFamily="34" charset="0"/>
            </a:endParaRPr>
          </a:p>
          <a:p>
            <a:pPr indent="782638" algn="ctr" defTabSz="3756025">
              <a:lnSpc>
                <a:spcPct val="130000"/>
              </a:lnSpc>
              <a:buClr>
                <a:srgbClr val="404040"/>
              </a:buClr>
              <a:buFont typeface="Arial" pitchFamily="34" charset="0"/>
              <a:buChar char="●"/>
              <a:defRPr/>
            </a:pPr>
            <a:endParaRPr lang="fr-FR" altLang="fr-FR" sz="2800" b="1" dirty="0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indent="782638" algn="ctr" defTabSz="3756025">
              <a:lnSpc>
                <a:spcPct val="130000"/>
              </a:lnSpc>
              <a:buClr>
                <a:srgbClr val="404040"/>
              </a:buClr>
              <a:defRPr/>
            </a:pPr>
            <a:endParaRPr lang="fr-FR" altLang="fr-FR" sz="2800" b="1" dirty="0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indent="782638" algn="ctr" defTabSz="3756025">
              <a:lnSpc>
                <a:spcPct val="130000"/>
              </a:lnSpc>
              <a:buClr>
                <a:srgbClr val="404040"/>
              </a:buClr>
              <a:buFont typeface="Arial" pitchFamily="34" charset="0"/>
              <a:buChar char="●"/>
              <a:defRPr/>
            </a:pPr>
            <a:endParaRPr lang="fr-FR" altLang="fr-FR" sz="2800" b="1" dirty="0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indent="782638" algn="ctr" defTabSz="3756025">
              <a:lnSpc>
                <a:spcPct val="130000"/>
              </a:lnSpc>
              <a:buClr>
                <a:srgbClr val="FF6600"/>
              </a:buClr>
              <a:buFont typeface="Wingdings" pitchFamily="2" charset="2"/>
              <a:buNone/>
              <a:defRPr/>
            </a:pPr>
            <a:endParaRPr lang="fr-FR" alt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95" name="ZoneTexte 43"/>
          <p:cNvSpPr txBox="1">
            <a:spLocks noChangeArrowheads="1"/>
          </p:cNvSpPr>
          <p:nvPr/>
        </p:nvSpPr>
        <p:spPr bwMode="auto">
          <a:xfrm>
            <a:off x="3762723" y="687242"/>
            <a:ext cx="226595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8800" b="1" dirty="0" smtClean="0">
                <a:solidFill>
                  <a:srgbClr val="595959"/>
                </a:solidFill>
              </a:rPr>
              <a:t>MASTÉRIALES-DOCTORIALES FSNV 2018</a:t>
            </a:r>
            <a:endParaRPr lang="fr-FR" sz="8800" b="1" dirty="0">
              <a:solidFill>
                <a:srgbClr val="595959"/>
              </a:solidFill>
            </a:endParaRPr>
          </a:p>
        </p:txBody>
      </p:sp>
      <p:sp>
        <p:nvSpPr>
          <p:cNvPr id="46" name="Rectangle 463"/>
          <p:cNvSpPr>
            <a:spLocks noChangeArrowheads="1"/>
          </p:cNvSpPr>
          <p:nvPr/>
        </p:nvSpPr>
        <p:spPr bwMode="auto">
          <a:xfrm>
            <a:off x="3065442" y="33255040"/>
            <a:ext cx="9288463" cy="1079500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375608" tIns="187804" rIns="375608" bIns="187804" anchor="ctr"/>
          <a:lstStyle/>
          <a:p>
            <a:pPr algn="ctr" defTabSz="3756025"/>
            <a:r>
              <a:rPr lang="fr-FR" sz="5400" b="1" dirty="0" smtClean="0">
                <a:solidFill>
                  <a:srgbClr val="606060"/>
                </a:solidFill>
                <a:latin typeface="Arial" pitchFamily="34" charset="0"/>
                <a:cs typeface="Arial" pitchFamily="34" charset="0"/>
              </a:rPr>
              <a:t>Hypothèses</a:t>
            </a:r>
            <a:endParaRPr lang="fr-FR" sz="5400" b="1" dirty="0">
              <a:solidFill>
                <a:srgbClr val="606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462"/>
          <p:cNvSpPr>
            <a:spLocks noChangeArrowheads="1"/>
          </p:cNvSpPr>
          <p:nvPr/>
        </p:nvSpPr>
        <p:spPr bwMode="auto">
          <a:xfrm>
            <a:off x="674689" y="34763168"/>
            <a:ext cx="14433550" cy="7451406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3">
                <a:lumMod val="65000"/>
              </a:schemeClr>
            </a:solidFill>
            <a:miter lim="800000"/>
            <a:headEnd/>
            <a:tailEnd/>
          </a:ln>
        </p:spPr>
        <p:txBody>
          <a:bodyPr lIns="360000" tIns="180000" rIns="360000" bIns="180000"/>
          <a:lstStyle/>
          <a:p>
            <a:endParaRPr lang="fr-FR" altLang="fr-FR" sz="5400" b="1" dirty="0" smtClean="0">
              <a:solidFill>
                <a:srgbClr val="000000"/>
              </a:solidFill>
              <a:ea typeface="Times New Roman" pitchFamily="18" charset="0"/>
              <a:cs typeface="Arial" pitchFamily="34" charset="0"/>
            </a:endParaRPr>
          </a:p>
          <a:p>
            <a:endParaRPr lang="en-US" altLang="fr-FR" sz="5400" b="1" dirty="0">
              <a:solidFill>
                <a:srgbClr val="000000"/>
              </a:solidFill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078" name="Rectangle 57"/>
          <p:cNvSpPr>
            <a:spLocks noChangeArrowheads="1"/>
          </p:cNvSpPr>
          <p:nvPr/>
        </p:nvSpPr>
        <p:spPr bwMode="auto">
          <a:xfrm>
            <a:off x="666380" y="15624278"/>
            <a:ext cx="1410689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fr-FR" sz="4000" dirty="0" smtClean="0">
                <a:latin typeface="Arial" pitchFamily="34" charset="0"/>
                <a:cs typeface="Arial" pitchFamily="34" charset="0"/>
              </a:rPr>
              <a:t>     La problématique principale de ce….?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36"/>
          <p:cNvSpPr>
            <a:spLocks noChangeArrowheads="1"/>
          </p:cNvSpPr>
          <p:nvPr/>
        </p:nvSpPr>
        <p:spPr bwMode="auto">
          <a:xfrm>
            <a:off x="15581313" y="25876088"/>
            <a:ext cx="13895387" cy="6958254"/>
          </a:xfrm>
          <a:prstGeom prst="rect">
            <a:avLst/>
          </a:prstGeom>
          <a:noFill/>
          <a:ln w="76200">
            <a:solidFill>
              <a:schemeClr val="accent3">
                <a:lumMod val="65000"/>
              </a:schemeClr>
            </a:solidFill>
            <a:miter lim="800000"/>
            <a:headEnd/>
            <a:tailEnd/>
          </a:ln>
        </p:spPr>
        <p:txBody>
          <a:bodyPr lIns="360000" tIns="180000" rIns="360000" bIns="180000"/>
          <a:lstStyle/>
          <a:p>
            <a:pPr indent="782638" algn="ctr" defTabSz="3756025">
              <a:lnSpc>
                <a:spcPct val="130000"/>
              </a:lnSpc>
              <a:buClr>
                <a:srgbClr val="404040"/>
              </a:buClr>
              <a:buFont typeface="Arial" pitchFamily="34" charset="0"/>
              <a:buChar char="●"/>
              <a:defRPr/>
            </a:pPr>
            <a:endParaRPr lang="fr-FR" altLang="fr-FR" sz="2800" dirty="0">
              <a:latin typeface="Bookman Old Style" pitchFamily="18" charset="0"/>
              <a:cs typeface="Arial" pitchFamily="34" charset="0"/>
            </a:endParaRPr>
          </a:p>
          <a:p>
            <a:pPr indent="782638" algn="ctr" defTabSz="3756025">
              <a:lnSpc>
                <a:spcPct val="130000"/>
              </a:lnSpc>
              <a:buClr>
                <a:srgbClr val="404040"/>
              </a:buClr>
              <a:buFont typeface="Arial" pitchFamily="34" charset="0"/>
              <a:buChar char="●"/>
              <a:defRPr/>
            </a:pPr>
            <a:endParaRPr lang="fr-FR" altLang="fr-FR" sz="2800" b="1" dirty="0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indent="782638" algn="ctr" defTabSz="3756025">
              <a:lnSpc>
                <a:spcPct val="130000"/>
              </a:lnSpc>
              <a:buClr>
                <a:srgbClr val="404040"/>
              </a:buClr>
              <a:defRPr/>
            </a:pPr>
            <a:endParaRPr lang="fr-FR" altLang="fr-FR" sz="2800" b="1" dirty="0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indent="782638" algn="ctr" defTabSz="3756025">
              <a:lnSpc>
                <a:spcPct val="130000"/>
              </a:lnSpc>
              <a:buClr>
                <a:srgbClr val="404040"/>
              </a:buClr>
              <a:buFont typeface="Arial" pitchFamily="34" charset="0"/>
              <a:buChar char="●"/>
              <a:defRPr/>
            </a:pPr>
            <a:endParaRPr lang="fr-FR" altLang="fr-FR" sz="2800" b="1" dirty="0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indent="782638" algn="ctr" defTabSz="3756025">
              <a:lnSpc>
                <a:spcPct val="130000"/>
              </a:lnSpc>
              <a:buClr>
                <a:srgbClr val="FF6600"/>
              </a:buClr>
              <a:buFont typeface="Wingdings" pitchFamily="2" charset="2"/>
              <a:buNone/>
              <a:defRPr/>
            </a:pPr>
            <a:r>
              <a:rPr lang="fr-FR" altLang="fr-FR" sz="2800" b="1" dirty="0" smtClean="0">
                <a:latin typeface="Arial" pitchFamily="34" charset="0"/>
                <a:cs typeface="Arial" pitchFamily="34" charset="0"/>
              </a:rPr>
              <a:t> </a:t>
            </a:r>
            <a:endParaRPr lang="fr-FR" alt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Rectangle 543"/>
          <p:cNvSpPr>
            <a:spLocks noChangeArrowheads="1"/>
          </p:cNvSpPr>
          <p:nvPr/>
        </p:nvSpPr>
        <p:spPr bwMode="auto">
          <a:xfrm>
            <a:off x="17300575" y="24468166"/>
            <a:ext cx="10044113" cy="1079500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375608" tIns="187804" rIns="375608" bIns="187804" anchor="ctr"/>
          <a:lstStyle/>
          <a:p>
            <a:pPr algn="ctr" defTabSz="3756025"/>
            <a:r>
              <a:rPr lang="fr-FR" sz="5400" b="1" dirty="0" smtClean="0">
                <a:solidFill>
                  <a:srgbClr val="606060"/>
                </a:solidFill>
                <a:latin typeface="Helvetica"/>
                <a:cs typeface="Times New Roman" pitchFamily="18" charset="0"/>
              </a:rPr>
              <a:t>Résultats préliminaires</a:t>
            </a:r>
            <a:endParaRPr lang="fr-FR" sz="5400" b="1" dirty="0">
              <a:solidFill>
                <a:srgbClr val="606060"/>
              </a:solidFill>
              <a:latin typeface="Helvetica"/>
              <a:cs typeface="Times New Roman" pitchFamily="18" charset="0"/>
            </a:endParaRPr>
          </a:p>
        </p:txBody>
      </p:sp>
      <p:sp>
        <p:nvSpPr>
          <p:cNvPr id="2094" name="AutoShape 46" descr="2Q=="/>
          <p:cNvSpPr>
            <a:spLocks noChangeAspect="1" noChangeArrowheads="1"/>
          </p:cNvSpPr>
          <p:nvPr/>
        </p:nvSpPr>
        <p:spPr bwMode="auto">
          <a:xfrm>
            <a:off x="14987588" y="21251863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fr-FR"/>
          </a:p>
        </p:txBody>
      </p:sp>
      <p:sp>
        <p:nvSpPr>
          <p:cNvPr id="2096" name="AutoShape 48" descr="2Q=="/>
          <p:cNvSpPr>
            <a:spLocks noChangeAspect="1" noChangeArrowheads="1"/>
          </p:cNvSpPr>
          <p:nvPr/>
        </p:nvSpPr>
        <p:spPr bwMode="auto">
          <a:xfrm>
            <a:off x="14987588" y="21251863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fr-FR"/>
          </a:p>
        </p:txBody>
      </p:sp>
      <p:sp>
        <p:nvSpPr>
          <p:cNvPr id="2098" name="AutoShape 50" descr="2Q=="/>
          <p:cNvSpPr>
            <a:spLocks noChangeAspect="1" noChangeArrowheads="1"/>
          </p:cNvSpPr>
          <p:nvPr/>
        </p:nvSpPr>
        <p:spPr bwMode="auto">
          <a:xfrm>
            <a:off x="406400" y="46038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fr-FR"/>
          </a:p>
        </p:txBody>
      </p:sp>
      <p:sp>
        <p:nvSpPr>
          <p:cNvPr id="2100" name="AutoShape 52" descr="2Q=="/>
          <p:cNvSpPr>
            <a:spLocks noChangeAspect="1" noChangeArrowheads="1"/>
          </p:cNvSpPr>
          <p:nvPr/>
        </p:nvSpPr>
        <p:spPr bwMode="auto">
          <a:xfrm>
            <a:off x="14987588" y="21251863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fr-FR"/>
          </a:p>
        </p:txBody>
      </p:sp>
      <p:sp>
        <p:nvSpPr>
          <p:cNvPr id="2104" name="AutoShape 56" descr="Z"/>
          <p:cNvSpPr>
            <a:spLocks noChangeAspect="1" noChangeArrowheads="1"/>
          </p:cNvSpPr>
          <p:nvPr/>
        </p:nvSpPr>
        <p:spPr bwMode="auto">
          <a:xfrm>
            <a:off x="14987588" y="21251863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fr-FR"/>
          </a:p>
        </p:txBody>
      </p:sp>
      <p:sp>
        <p:nvSpPr>
          <p:cNvPr id="2109" name="Rectangle 61"/>
          <p:cNvSpPr>
            <a:spLocks noChangeArrowheads="1"/>
          </p:cNvSpPr>
          <p:nvPr/>
        </p:nvSpPr>
        <p:spPr bwMode="auto">
          <a:xfrm>
            <a:off x="15916274" y="9474116"/>
            <a:ext cx="13330609" cy="26176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4572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tabLst>
                <a:tab pos="485775" algn="l"/>
              </a:tabLst>
            </a:pPr>
            <a:r>
              <a:rPr lang="fr-FR" sz="4000" b="1" dirty="0" smtClean="0">
                <a:latin typeface="Arial" pitchFamily="34" charset="0"/>
                <a:cs typeface="Arial" pitchFamily="34" charset="0"/>
              </a:rPr>
              <a:t>Titre 1: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tabLst>
                <a:tab pos="485775" algn="l"/>
              </a:tabLst>
            </a:pPr>
            <a:endParaRPr lang="fr-FR" sz="4000" b="1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tabLst>
                <a:tab pos="485775" algn="l"/>
              </a:tabLst>
            </a:pPr>
            <a:endParaRPr lang="fr-FR" sz="4000" b="1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tabLst>
                <a:tab pos="485775" algn="l"/>
              </a:tabLst>
            </a:pPr>
            <a:endParaRPr lang="fr-FR" sz="4000" b="1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tabLst>
                <a:tab pos="485775" algn="l"/>
              </a:tabLst>
            </a:pPr>
            <a:endParaRPr lang="fr-FR" sz="4000" b="1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tabLst>
                <a:tab pos="485775" algn="l"/>
              </a:tabLst>
            </a:pPr>
            <a:endParaRPr lang="fr-FR" sz="4000" b="1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tabLst>
                <a:tab pos="485775" algn="l"/>
              </a:tabLst>
            </a:pPr>
            <a:r>
              <a:rPr lang="fr-FR" sz="4000" b="1" dirty="0" smtClean="0">
                <a:latin typeface="Arial" pitchFamily="34" charset="0"/>
                <a:cs typeface="Arial" pitchFamily="34" charset="0"/>
              </a:rPr>
              <a:t>Titre 2: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tabLst>
                <a:tab pos="485775" algn="l"/>
              </a:tabLst>
            </a:pPr>
            <a:endParaRPr lang="fr-FR" sz="4000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tabLst>
                <a:tab pos="485775" algn="l"/>
              </a:tabLst>
            </a:pPr>
            <a:endParaRPr lang="fr-FR" sz="4000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tabLst>
                <a:tab pos="485775" algn="l"/>
              </a:tabLst>
            </a:pPr>
            <a:endParaRPr lang="fr-FR" sz="4000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tabLst>
                <a:tab pos="485775" algn="l"/>
              </a:tabLst>
            </a:pPr>
            <a:endParaRPr lang="fr-FR" sz="4000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tabLst>
                <a:tab pos="485775" algn="l"/>
              </a:tabLst>
            </a:pPr>
            <a:r>
              <a:rPr lang="fr-FR" sz="4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tabLst>
                <a:tab pos="485775" algn="l"/>
              </a:tabLst>
            </a:pPr>
            <a:r>
              <a:rPr lang="fr-FR" sz="4000" b="1" dirty="0" smtClean="0">
                <a:latin typeface="Arial" pitchFamily="34" charset="0"/>
                <a:cs typeface="Arial" pitchFamily="34" charset="0"/>
              </a:rPr>
              <a:t>Titre 3: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tabLst>
                <a:tab pos="485775" algn="l"/>
              </a:tabLst>
            </a:pPr>
            <a:endParaRPr lang="fr-FR" sz="4000" b="1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tabLst>
                <a:tab pos="485775" algn="l"/>
              </a:tabLst>
            </a:pPr>
            <a:endParaRPr lang="fr-FR" sz="4000" b="1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tabLst>
                <a:tab pos="485775" algn="l"/>
              </a:tabLst>
            </a:pPr>
            <a:endParaRPr lang="fr-FR" sz="4000" b="1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tabLst>
                <a:tab pos="485775" algn="l"/>
              </a:tabLst>
            </a:pPr>
            <a:endParaRPr lang="fr-FR" sz="4000" b="1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tabLst>
                <a:tab pos="485775" algn="l"/>
              </a:tabLst>
            </a:pPr>
            <a:endParaRPr lang="fr-FR" sz="4000" b="1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tabLst>
                <a:tab pos="485775" algn="l"/>
              </a:tabLst>
            </a:pPr>
            <a:endParaRPr lang="fr-FR" sz="4000" b="1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tabLst>
                <a:tab pos="485775" algn="l"/>
              </a:tabLst>
            </a:pPr>
            <a:endParaRPr lang="fr-FR" sz="4000" b="1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tabLst>
                <a:tab pos="485775" algn="l"/>
              </a:tabLst>
            </a:pPr>
            <a:endParaRPr lang="fr-FR" sz="4000" b="1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tabLst>
                <a:tab pos="485775" algn="l"/>
              </a:tabLst>
            </a:pPr>
            <a:endParaRPr lang="fr-FR" sz="4000" b="1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tabLst>
                <a:tab pos="485775" algn="l"/>
              </a:tabLst>
            </a:pPr>
            <a:endParaRPr lang="fr-FR" sz="4000" b="1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tabLst>
                <a:tab pos="485775" algn="l"/>
              </a:tabLst>
            </a:pPr>
            <a:endParaRPr lang="fr-FR" sz="4000" b="1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tabLst>
                <a:tab pos="485775" algn="l"/>
              </a:tabLst>
            </a:pPr>
            <a:endParaRPr lang="fr-FR" sz="4000" dirty="0" smtClean="0">
              <a:latin typeface="Arial" pitchFamily="34" charset="0"/>
              <a:cs typeface="Arial" pitchFamily="34" charset="0"/>
            </a:endParaRPr>
          </a:p>
          <a:p>
            <a:pPr indent="457200" algn="just">
              <a:spcBef>
                <a:spcPts val="600"/>
              </a:spcBef>
              <a:spcAft>
                <a:spcPts val="600"/>
              </a:spcAft>
              <a:tabLst>
                <a:tab pos="485775" algn="l"/>
              </a:tabLst>
            </a:pPr>
            <a:endParaRPr lang="fr-FR" sz="4000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685800" algn="l"/>
              </a:tabLst>
            </a:pPr>
            <a:endParaRPr lang="fr-FR" sz="4000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685800" algn="l"/>
              </a:tabLst>
            </a:pPr>
            <a:endParaRPr lang="fr-FR" sz="4000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685800" algn="l"/>
              </a:tabLst>
            </a:pPr>
            <a:endParaRPr lang="fr-FR" sz="4000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685800" algn="l"/>
              </a:tabLst>
            </a:pPr>
            <a:endParaRPr lang="fr-FR" sz="4000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685800" algn="l"/>
              </a:tabLst>
            </a:pPr>
            <a:endParaRPr lang="fr-FR" sz="4000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685800" algn="l"/>
              </a:tabLst>
            </a:pPr>
            <a:endParaRPr lang="fr-FR" sz="4000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685800" algn="l"/>
              </a:tabLst>
            </a:pPr>
            <a:endParaRPr lang="fr-FR" sz="4000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685800" algn="l"/>
              </a:tabLst>
            </a:pPr>
            <a:endParaRPr lang="fr-FR" sz="4000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685800" algn="l"/>
              </a:tabLst>
            </a:pPr>
            <a:endParaRPr lang="fr-FR" sz="4000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685800" algn="l"/>
              </a:tabLst>
            </a:pPr>
            <a:endParaRPr lang="fr-F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923825" y="25976294"/>
            <a:ext cx="1384944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fr-FR" sz="4000" dirty="0" smtClean="0">
                <a:latin typeface="Arial" pitchFamily="34" charset="0"/>
                <a:cs typeface="Arial" pitchFamily="34" charset="0"/>
              </a:rPr>
              <a:t>     L’objectif de ce travail est ….</a:t>
            </a:r>
          </a:p>
          <a:p>
            <a:pPr algn="just">
              <a:buFontTx/>
              <a:buChar char="-"/>
              <a:tabLst>
                <a:tab pos="457200" algn="l"/>
              </a:tabLst>
            </a:pPr>
            <a:endParaRPr lang="fr-FR" sz="4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15748098" y="25904856"/>
            <a:ext cx="1349878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4000" dirty="0" smtClean="0">
                <a:latin typeface="Arial" pitchFamily="34" charset="0"/>
                <a:cs typeface="Arial" pitchFamily="34" charset="0"/>
              </a:rPr>
              <a:t>    Notre étude préliminaire a permis</a:t>
            </a:r>
            <a:endParaRPr lang="fr-FR" sz="3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fr-FR" sz="3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3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AutoShape 2" descr="logo_conf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30279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30279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" name="Rectangle 543"/>
          <p:cNvSpPr>
            <a:spLocks noChangeArrowheads="1"/>
          </p:cNvSpPr>
          <p:nvPr/>
        </p:nvSpPr>
        <p:spPr bwMode="auto">
          <a:xfrm>
            <a:off x="17012195" y="33120094"/>
            <a:ext cx="11181805" cy="1079500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375608" tIns="187804" rIns="375608" bIns="187804" anchor="ctr"/>
          <a:lstStyle/>
          <a:p>
            <a:pPr algn="ctr" defTabSz="3756025"/>
            <a:r>
              <a:rPr lang="fr-FR" sz="5400" b="1" dirty="0" smtClean="0">
                <a:solidFill>
                  <a:srgbClr val="606060"/>
                </a:solidFill>
                <a:latin typeface="Arial" pitchFamily="34" charset="0"/>
                <a:cs typeface="Arial" pitchFamily="34" charset="0"/>
              </a:rPr>
              <a:t>Problèmes rencontrés</a:t>
            </a:r>
            <a:endParaRPr lang="fr-FR" sz="5400" b="1" dirty="0">
              <a:solidFill>
                <a:srgbClr val="606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4" name="Image 4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344688" y="350839"/>
            <a:ext cx="1902195" cy="1971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23" descr="C:\Users\rhoma\Desktop\univ-soukahras.png"/>
          <p:cNvPicPr/>
          <p:nvPr/>
        </p:nvPicPr>
        <p:blipFill>
          <a:blip r:embed="rId4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818033" y="350838"/>
            <a:ext cx="2247410" cy="1971305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Picture 74" descr="C:\Users\rhoma\Desktop\green wave tof\Logo_beta.png"/>
          <p:cNvPicPr/>
          <p:nvPr/>
        </p:nvPicPr>
        <p:blipFill>
          <a:blip r:embed="rId5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4211293" y="7315511"/>
            <a:ext cx="2143140" cy="2372919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Rectangle 462"/>
          <p:cNvSpPr>
            <a:spLocks noChangeArrowheads="1"/>
          </p:cNvSpPr>
          <p:nvPr/>
        </p:nvSpPr>
        <p:spPr bwMode="auto">
          <a:xfrm>
            <a:off x="15581313" y="34763168"/>
            <a:ext cx="14060588" cy="7451406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3">
                <a:lumMod val="65000"/>
              </a:schemeClr>
            </a:solidFill>
            <a:miter lim="800000"/>
            <a:headEnd/>
            <a:tailEnd/>
          </a:ln>
        </p:spPr>
        <p:txBody>
          <a:bodyPr lIns="360000" tIns="180000" rIns="360000" bIns="180000"/>
          <a:lstStyle/>
          <a:p>
            <a:endParaRPr lang="fr-FR" altLang="fr-FR" sz="5400" b="1" dirty="0" smtClean="0">
              <a:solidFill>
                <a:srgbClr val="000000"/>
              </a:solidFill>
              <a:ea typeface="Times New Roman" pitchFamily="18" charset="0"/>
              <a:cs typeface="Arial" pitchFamily="34" charset="0"/>
            </a:endParaRPr>
          </a:p>
          <a:p>
            <a:endParaRPr lang="en-US" altLang="fr-FR" sz="5400" b="1" dirty="0">
              <a:solidFill>
                <a:srgbClr val="000000"/>
              </a:solidFill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53" name="Rectangle 62"/>
          <p:cNvSpPr>
            <a:spLocks noChangeArrowheads="1"/>
          </p:cNvSpPr>
          <p:nvPr/>
        </p:nvSpPr>
        <p:spPr bwMode="auto">
          <a:xfrm>
            <a:off x="1076225" y="34763168"/>
            <a:ext cx="1384944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fr-FR" sz="4000" dirty="0" smtClean="0">
                <a:latin typeface="Arial" pitchFamily="34" charset="0"/>
                <a:cs typeface="Arial" pitchFamily="34" charset="0"/>
              </a:rPr>
              <a:t>     On suppose ….</a:t>
            </a:r>
          </a:p>
          <a:p>
            <a:pPr algn="just">
              <a:buFontTx/>
              <a:buChar char="-"/>
              <a:tabLst>
                <a:tab pos="457200" algn="l"/>
              </a:tabLst>
            </a:pPr>
            <a:endParaRPr lang="fr-FR" sz="4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4" name="Rectangle 57"/>
          <p:cNvSpPr>
            <a:spLocks noChangeArrowheads="1"/>
          </p:cNvSpPr>
          <p:nvPr/>
        </p:nvSpPr>
        <p:spPr bwMode="auto">
          <a:xfrm>
            <a:off x="880694" y="9582152"/>
            <a:ext cx="1410689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fr-FR" sz="4000" dirty="0" smtClean="0">
                <a:latin typeface="Arial" pitchFamily="34" charset="0"/>
                <a:cs typeface="Arial" pitchFamily="34" charset="0"/>
              </a:rPr>
              <a:t>     Ce thème….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uvelle présentation">
  <a:themeElements>
    <a:clrScheme name="Nouvelle pré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ouvelle pré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560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560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Disque ARATEM:Applications:Microsoft Office 98:Modèles:Nouvelle présentation</Template>
  <TotalTime>2976</TotalTime>
  <Words>76</Words>
  <Application>Microsoft Office PowerPoint</Application>
  <PresentationFormat>Personnalisé</PresentationFormat>
  <Paragraphs>76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Nouvelle présentation</vt:lpstr>
      <vt:lpstr>Diapositive 1</vt:lpstr>
    </vt:vector>
  </TitlesOfParts>
  <Company>ARATEM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Aucun titre de diapositive</dc:title>
  <dc:creator>F. THEVENY</dc:creator>
  <cp:lastModifiedBy>s</cp:lastModifiedBy>
  <cp:revision>450</cp:revision>
  <cp:lastPrinted>2000-05-17T07:47:00Z</cp:lastPrinted>
  <dcterms:created xsi:type="dcterms:W3CDTF">2000-02-29T09:32:01Z</dcterms:created>
  <dcterms:modified xsi:type="dcterms:W3CDTF">2018-02-25T11:32:40Z</dcterms:modified>
</cp:coreProperties>
</file>