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359" r:id="rId5"/>
    <p:sldId id="360" r:id="rId6"/>
    <p:sldId id="361" r:id="rId7"/>
    <p:sldId id="362" r:id="rId8"/>
    <p:sldId id="354" r:id="rId9"/>
    <p:sldId id="355" r:id="rId10"/>
    <p:sldId id="356" r:id="rId11"/>
    <p:sldId id="357" r:id="rId12"/>
    <p:sldId id="261" r:id="rId13"/>
    <p:sldId id="262" r:id="rId14"/>
    <p:sldId id="263" r:id="rId15"/>
    <p:sldId id="264" r:id="rId16"/>
    <p:sldId id="265" r:id="rId17"/>
    <p:sldId id="266" r:id="rId18"/>
    <p:sldId id="34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91" r:id="rId42"/>
    <p:sldId id="290" r:id="rId43"/>
    <p:sldId id="296" r:id="rId44"/>
    <p:sldId id="297" r:id="rId45"/>
    <p:sldId id="350" r:id="rId46"/>
    <p:sldId id="294" r:id="rId47"/>
    <p:sldId id="295" r:id="rId48"/>
    <p:sldId id="299" r:id="rId49"/>
    <p:sldId id="298" r:id="rId50"/>
    <p:sldId id="305" r:id="rId51"/>
    <p:sldId id="306" r:id="rId52"/>
    <p:sldId id="344" r:id="rId53"/>
    <p:sldId id="343" r:id="rId54"/>
    <p:sldId id="300" r:id="rId55"/>
    <p:sldId id="301" r:id="rId56"/>
    <p:sldId id="302" r:id="rId57"/>
    <p:sldId id="353" r:id="rId58"/>
    <p:sldId id="307" r:id="rId59"/>
    <p:sldId id="303" r:id="rId60"/>
    <p:sldId id="347" r:id="rId61"/>
    <p:sldId id="348" r:id="rId62"/>
    <p:sldId id="304" r:id="rId63"/>
    <p:sldId id="349" r:id="rId64"/>
    <p:sldId id="351" r:id="rId65"/>
    <p:sldId id="352" r:id="rId66"/>
    <p:sldId id="345" r:id="rId6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167" autoAdjust="0"/>
    <p:restoredTop sz="82923" autoAdjust="0"/>
  </p:normalViewPr>
  <p:slideViewPr>
    <p:cSldViewPr>
      <p:cViewPr>
        <p:scale>
          <a:sx n="90" d="100"/>
          <a:sy n="90" d="100"/>
        </p:scale>
        <p:origin x="-15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cat>
            <c:strRef>
              <c:f>Feuil1!$A$2:$A$5</c:f>
              <c:strCache>
                <c:ptCount val="4"/>
                <c:pt idx="0">
                  <c:v>Revues</c:v>
                </c:pt>
                <c:pt idx="1">
                  <c:v>Conférences</c:v>
                </c:pt>
                <c:pt idx="2">
                  <c:v>Magazine</c:v>
                </c:pt>
                <c:pt idx="3">
                  <c:v>e-books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200</c:v>
                </c:pt>
                <c:pt idx="1">
                  <c:v>270</c:v>
                </c:pt>
                <c:pt idx="2">
                  <c:v>100</c:v>
                </c:pt>
                <c:pt idx="3">
                  <c:v>800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cat>
            <c:strRef>
              <c:f>Feuil1!$A$2:$A$3</c:f>
              <c:strCache>
                <c:ptCount val="2"/>
                <c:pt idx="0">
                  <c:v>Fichiers vidéos</c:v>
                </c:pt>
                <c:pt idx="1">
                  <c:v>Fichiers audios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5380</c:v>
                </c:pt>
                <c:pt idx="1">
                  <c:v>594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6191F-F0E4-404F-95D2-875A46D9BE35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3DF0C9A7-89BA-4911-9D19-D24344CA714F}">
      <dgm:prSet phldrT="[Texte]"/>
      <dgm:spPr/>
      <dgm:t>
        <a:bodyPr/>
        <a:lstStyle/>
        <a:p>
          <a:r>
            <a:rPr lang="fr-FR" dirty="0" smtClean="0">
              <a:latin typeface="Times New Roman" pitchFamily="18" charset="0"/>
              <a:cs typeface="Times New Roman" pitchFamily="18" charset="0"/>
            </a:rPr>
            <a:t>Présentation de ACM Digital Library</a:t>
          </a:r>
          <a:endParaRPr lang="fr-FR" dirty="0">
            <a:latin typeface="Times New Roman" pitchFamily="18" charset="0"/>
            <a:cs typeface="Times New Roman" pitchFamily="18" charset="0"/>
          </a:endParaRPr>
        </a:p>
      </dgm:t>
    </dgm:pt>
    <dgm:pt modelId="{CE59EAF7-11D8-4200-AE04-30DF1DA8DBBA}" type="parTrans" cxnId="{AAAB0382-2CAF-4D2E-A983-9D37CD575305}">
      <dgm:prSet/>
      <dgm:spPr/>
      <dgm:t>
        <a:bodyPr/>
        <a:lstStyle/>
        <a:p>
          <a:endParaRPr lang="fr-FR"/>
        </a:p>
      </dgm:t>
    </dgm:pt>
    <dgm:pt modelId="{279B4A44-5584-4A4C-84F2-E31D4DB4D57D}" type="sibTrans" cxnId="{AAAB0382-2CAF-4D2E-A983-9D37CD575305}">
      <dgm:prSet/>
      <dgm:spPr/>
      <dgm:t>
        <a:bodyPr/>
        <a:lstStyle/>
        <a:p>
          <a:endParaRPr lang="fr-FR"/>
        </a:p>
      </dgm:t>
    </dgm:pt>
    <dgm:pt modelId="{81287E8C-B9F4-4BD8-BE92-9B703CD80BE5}">
      <dgm:prSet phldrT="[Texte]"/>
      <dgm:spPr/>
      <dgm:t>
        <a:bodyPr/>
        <a:lstStyle/>
        <a:p>
          <a:r>
            <a:rPr lang="fr-FR" dirty="0" smtClean="0">
              <a:latin typeface="Times New Roman" pitchFamily="18" charset="0"/>
              <a:cs typeface="Times New Roman" pitchFamily="18" charset="0"/>
            </a:rPr>
            <a:t>Navigation sur le site</a:t>
          </a:r>
          <a:endParaRPr lang="fr-FR" dirty="0">
            <a:latin typeface="Times New Roman" pitchFamily="18" charset="0"/>
            <a:cs typeface="Times New Roman" pitchFamily="18" charset="0"/>
          </a:endParaRPr>
        </a:p>
      </dgm:t>
    </dgm:pt>
    <dgm:pt modelId="{0B301853-F4B2-4FEF-A244-BF4579CCA049}" type="parTrans" cxnId="{757B9C8C-0507-477A-824C-D466B9EC2ADB}">
      <dgm:prSet/>
      <dgm:spPr/>
      <dgm:t>
        <a:bodyPr/>
        <a:lstStyle/>
        <a:p>
          <a:endParaRPr lang="fr-FR"/>
        </a:p>
      </dgm:t>
    </dgm:pt>
    <dgm:pt modelId="{42BA1F68-BEF9-453B-9819-F2900CA9CF9B}" type="sibTrans" cxnId="{757B9C8C-0507-477A-824C-D466B9EC2ADB}">
      <dgm:prSet/>
      <dgm:spPr/>
      <dgm:t>
        <a:bodyPr/>
        <a:lstStyle/>
        <a:p>
          <a:endParaRPr lang="fr-FR"/>
        </a:p>
      </dgm:t>
    </dgm:pt>
    <dgm:pt modelId="{1132E9B6-E3E3-40D3-B324-18D0B60876EF}">
      <dgm:prSet phldrT="[Texte]"/>
      <dgm:spPr/>
      <dgm:t>
        <a:bodyPr/>
        <a:lstStyle/>
        <a:p>
          <a:r>
            <a:rPr lang="fr-FR" dirty="0" smtClean="0">
              <a:latin typeface="Times New Roman" pitchFamily="18" charset="0"/>
              <a:cs typeface="Times New Roman" pitchFamily="18" charset="0"/>
            </a:rPr>
            <a:t>Recherche simple</a:t>
          </a:r>
          <a:endParaRPr lang="fr-FR" dirty="0">
            <a:latin typeface="Times New Roman" pitchFamily="18" charset="0"/>
            <a:cs typeface="Times New Roman" pitchFamily="18" charset="0"/>
          </a:endParaRPr>
        </a:p>
      </dgm:t>
    </dgm:pt>
    <dgm:pt modelId="{3DE25FA2-95B6-4D6F-9A63-6EA5C56F4771}" type="parTrans" cxnId="{19045032-18D6-498E-BA25-D0E9087B5865}">
      <dgm:prSet/>
      <dgm:spPr/>
      <dgm:t>
        <a:bodyPr/>
        <a:lstStyle/>
        <a:p>
          <a:endParaRPr lang="fr-FR"/>
        </a:p>
      </dgm:t>
    </dgm:pt>
    <dgm:pt modelId="{04126BE3-9E43-4C1A-935E-321DF21C8485}" type="sibTrans" cxnId="{19045032-18D6-498E-BA25-D0E9087B5865}">
      <dgm:prSet/>
      <dgm:spPr/>
      <dgm:t>
        <a:bodyPr/>
        <a:lstStyle/>
        <a:p>
          <a:endParaRPr lang="fr-FR"/>
        </a:p>
      </dgm:t>
    </dgm:pt>
    <dgm:pt modelId="{9564F066-F2DD-40A5-A729-D1D030E188F6}">
      <dgm:prSet phldrT="[Texte]"/>
      <dgm:spPr/>
      <dgm:t>
        <a:bodyPr/>
        <a:lstStyle/>
        <a:p>
          <a:r>
            <a:rPr lang="fr-FR" dirty="0" smtClean="0">
              <a:latin typeface="Times New Roman" pitchFamily="18" charset="0"/>
              <a:cs typeface="Times New Roman" pitchFamily="18" charset="0"/>
            </a:rPr>
            <a:t>Recherche avancée</a:t>
          </a:r>
          <a:endParaRPr lang="fr-FR" dirty="0">
            <a:latin typeface="Times New Roman" pitchFamily="18" charset="0"/>
            <a:cs typeface="Times New Roman" pitchFamily="18" charset="0"/>
          </a:endParaRPr>
        </a:p>
      </dgm:t>
    </dgm:pt>
    <dgm:pt modelId="{7BFF3B17-EE90-4310-86BA-B9DB0EE30280}" type="parTrans" cxnId="{1B54A0DC-CAF6-4009-BE60-464061D162D0}">
      <dgm:prSet/>
      <dgm:spPr/>
    </dgm:pt>
    <dgm:pt modelId="{05813F1E-8784-422E-88CE-801B9E244A11}" type="sibTrans" cxnId="{1B54A0DC-CAF6-4009-BE60-464061D162D0}">
      <dgm:prSet/>
      <dgm:spPr/>
    </dgm:pt>
    <dgm:pt modelId="{A78DA012-B7E9-45F0-8C51-6F5B332E1B60}">
      <dgm:prSet phldrT="[Texte]"/>
      <dgm:spPr/>
      <dgm:t>
        <a:bodyPr/>
        <a:lstStyle/>
        <a:p>
          <a:r>
            <a:rPr lang="fr-FR" dirty="0" smtClean="0">
              <a:latin typeface="Times New Roman" pitchFamily="18" charset="0"/>
              <a:cs typeface="Times New Roman" pitchFamily="18" charset="0"/>
            </a:rPr>
            <a:t>Compte personnel</a:t>
          </a:r>
          <a:endParaRPr lang="fr-FR" dirty="0">
            <a:latin typeface="Times New Roman" pitchFamily="18" charset="0"/>
            <a:cs typeface="Times New Roman" pitchFamily="18" charset="0"/>
          </a:endParaRPr>
        </a:p>
      </dgm:t>
    </dgm:pt>
    <dgm:pt modelId="{F24677B4-97FF-46B0-8000-B7DD3F0A6C42}" type="parTrans" cxnId="{FFD90E53-5090-423D-BC51-A1F3C5202CE5}">
      <dgm:prSet/>
      <dgm:spPr/>
    </dgm:pt>
    <dgm:pt modelId="{B0664EAB-78F4-4126-8781-3FDFACBC69F2}" type="sibTrans" cxnId="{FFD90E53-5090-423D-BC51-A1F3C5202CE5}">
      <dgm:prSet/>
      <dgm:spPr/>
    </dgm:pt>
    <dgm:pt modelId="{F6265696-5F84-4D61-A438-AA57A8B0D893}" type="pres">
      <dgm:prSet presAssocID="{3686191F-F0E4-404F-95D2-875A46D9BE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0DC255-0B4C-4A17-8179-E4240A3F432D}" type="pres">
      <dgm:prSet presAssocID="{3DF0C9A7-89BA-4911-9D19-D24344CA714F}" presName="parentLin" presStyleCnt="0"/>
      <dgm:spPr/>
    </dgm:pt>
    <dgm:pt modelId="{7878C5FF-1387-41BB-981E-5B8513F2424A}" type="pres">
      <dgm:prSet presAssocID="{3DF0C9A7-89BA-4911-9D19-D24344CA714F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1C853C8F-CF02-49DA-B248-9FDD01D2FAFA}" type="pres">
      <dgm:prSet presAssocID="{3DF0C9A7-89BA-4911-9D19-D24344CA714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ECC2FF-F52B-4748-B9C0-F33220C67E05}" type="pres">
      <dgm:prSet presAssocID="{3DF0C9A7-89BA-4911-9D19-D24344CA714F}" presName="negativeSpace" presStyleCnt="0"/>
      <dgm:spPr/>
    </dgm:pt>
    <dgm:pt modelId="{71845C70-95D8-46FD-922E-ED8E88D39D23}" type="pres">
      <dgm:prSet presAssocID="{3DF0C9A7-89BA-4911-9D19-D24344CA714F}" presName="childText" presStyleLbl="conFgAcc1" presStyleIdx="0" presStyleCnt="5">
        <dgm:presLayoutVars>
          <dgm:bulletEnabled val="1"/>
        </dgm:presLayoutVars>
      </dgm:prSet>
      <dgm:spPr/>
    </dgm:pt>
    <dgm:pt modelId="{8AF24563-BB6D-4D00-A523-6B5039BD4F88}" type="pres">
      <dgm:prSet presAssocID="{279B4A44-5584-4A4C-84F2-E31D4DB4D57D}" presName="spaceBetweenRectangles" presStyleCnt="0"/>
      <dgm:spPr/>
    </dgm:pt>
    <dgm:pt modelId="{F45A773B-5DC4-4B04-B82A-6D5619FB409A}" type="pres">
      <dgm:prSet presAssocID="{81287E8C-B9F4-4BD8-BE92-9B703CD80BE5}" presName="parentLin" presStyleCnt="0"/>
      <dgm:spPr/>
    </dgm:pt>
    <dgm:pt modelId="{11126542-8B50-4F6B-BB99-3A4FD811844A}" type="pres">
      <dgm:prSet presAssocID="{81287E8C-B9F4-4BD8-BE92-9B703CD80BE5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4935D8E2-C335-4615-8B48-0ED84EC9DFE6}" type="pres">
      <dgm:prSet presAssocID="{81287E8C-B9F4-4BD8-BE92-9B703CD80BE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CCB84F-1C5F-46BE-8561-6FF7DA5D4195}" type="pres">
      <dgm:prSet presAssocID="{81287E8C-B9F4-4BD8-BE92-9B703CD80BE5}" presName="negativeSpace" presStyleCnt="0"/>
      <dgm:spPr/>
    </dgm:pt>
    <dgm:pt modelId="{A6229484-E678-4351-A050-31CB68BD4952}" type="pres">
      <dgm:prSet presAssocID="{81287E8C-B9F4-4BD8-BE92-9B703CD80BE5}" presName="childText" presStyleLbl="conFgAcc1" presStyleIdx="1" presStyleCnt="5">
        <dgm:presLayoutVars>
          <dgm:bulletEnabled val="1"/>
        </dgm:presLayoutVars>
      </dgm:prSet>
      <dgm:spPr/>
    </dgm:pt>
    <dgm:pt modelId="{8DA7242D-C131-484E-AB5E-5EFC2AF94857}" type="pres">
      <dgm:prSet presAssocID="{42BA1F68-BEF9-453B-9819-F2900CA9CF9B}" presName="spaceBetweenRectangles" presStyleCnt="0"/>
      <dgm:spPr/>
    </dgm:pt>
    <dgm:pt modelId="{19AE035F-D214-44FA-B7D3-8A7C5CF05DE5}" type="pres">
      <dgm:prSet presAssocID="{1132E9B6-E3E3-40D3-B324-18D0B60876EF}" presName="parentLin" presStyleCnt="0"/>
      <dgm:spPr/>
    </dgm:pt>
    <dgm:pt modelId="{7F290DC7-E8A6-4EC7-ADA4-AD4D5E934B76}" type="pres">
      <dgm:prSet presAssocID="{1132E9B6-E3E3-40D3-B324-18D0B60876EF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BFC7A1E4-CA00-4F93-9B9B-55324BB83243}" type="pres">
      <dgm:prSet presAssocID="{1132E9B6-E3E3-40D3-B324-18D0B60876E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7ECF45-8CBF-42CB-A1C2-F89DB6354908}" type="pres">
      <dgm:prSet presAssocID="{1132E9B6-E3E3-40D3-B324-18D0B60876EF}" presName="negativeSpace" presStyleCnt="0"/>
      <dgm:spPr/>
    </dgm:pt>
    <dgm:pt modelId="{DE223952-398A-4006-AB1C-FA8F39D0D510}" type="pres">
      <dgm:prSet presAssocID="{1132E9B6-E3E3-40D3-B324-18D0B60876EF}" presName="childText" presStyleLbl="conFgAcc1" presStyleIdx="2" presStyleCnt="5">
        <dgm:presLayoutVars>
          <dgm:bulletEnabled val="1"/>
        </dgm:presLayoutVars>
      </dgm:prSet>
      <dgm:spPr/>
    </dgm:pt>
    <dgm:pt modelId="{435CCC63-898B-40CF-B517-BC953B5B56F7}" type="pres">
      <dgm:prSet presAssocID="{04126BE3-9E43-4C1A-935E-321DF21C8485}" presName="spaceBetweenRectangles" presStyleCnt="0"/>
      <dgm:spPr/>
    </dgm:pt>
    <dgm:pt modelId="{8E2F6B3A-6FCB-4280-896E-8497615D57B4}" type="pres">
      <dgm:prSet presAssocID="{9564F066-F2DD-40A5-A729-D1D030E188F6}" presName="parentLin" presStyleCnt="0"/>
      <dgm:spPr/>
    </dgm:pt>
    <dgm:pt modelId="{2FF17F4E-3B9B-4525-8DB3-BE7E646DBF04}" type="pres">
      <dgm:prSet presAssocID="{9564F066-F2DD-40A5-A729-D1D030E188F6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5B8DDE46-6B83-4FFA-8C27-5E847C1393D9}" type="pres">
      <dgm:prSet presAssocID="{9564F066-F2DD-40A5-A729-D1D030E188F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913447-BB52-4D0C-8175-1CA66CF23875}" type="pres">
      <dgm:prSet presAssocID="{9564F066-F2DD-40A5-A729-D1D030E188F6}" presName="negativeSpace" presStyleCnt="0"/>
      <dgm:spPr/>
    </dgm:pt>
    <dgm:pt modelId="{648FA039-55BE-4F4D-9CF9-6B2F81650053}" type="pres">
      <dgm:prSet presAssocID="{9564F066-F2DD-40A5-A729-D1D030E188F6}" presName="childText" presStyleLbl="conFgAcc1" presStyleIdx="3" presStyleCnt="5">
        <dgm:presLayoutVars>
          <dgm:bulletEnabled val="1"/>
        </dgm:presLayoutVars>
      </dgm:prSet>
      <dgm:spPr/>
    </dgm:pt>
    <dgm:pt modelId="{12DAEDDD-F2F2-49B1-97A5-58A8EBB2EE13}" type="pres">
      <dgm:prSet presAssocID="{05813F1E-8784-422E-88CE-801B9E244A11}" presName="spaceBetweenRectangles" presStyleCnt="0"/>
      <dgm:spPr/>
    </dgm:pt>
    <dgm:pt modelId="{F98A8E89-93D5-4CA8-81A3-51E9244E95F7}" type="pres">
      <dgm:prSet presAssocID="{A78DA012-B7E9-45F0-8C51-6F5B332E1B60}" presName="parentLin" presStyleCnt="0"/>
      <dgm:spPr/>
    </dgm:pt>
    <dgm:pt modelId="{7A477BBC-96D1-491E-B003-60565092B609}" type="pres">
      <dgm:prSet presAssocID="{A78DA012-B7E9-45F0-8C51-6F5B332E1B60}" presName="parentLeftMargin" presStyleLbl="node1" presStyleIdx="3" presStyleCnt="5"/>
      <dgm:spPr/>
      <dgm:t>
        <a:bodyPr/>
        <a:lstStyle/>
        <a:p>
          <a:endParaRPr lang="fr-FR"/>
        </a:p>
      </dgm:t>
    </dgm:pt>
    <dgm:pt modelId="{99E4A917-99CF-472F-8452-20C5BF530EE8}" type="pres">
      <dgm:prSet presAssocID="{A78DA012-B7E9-45F0-8C51-6F5B332E1B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550707-82BE-49FD-97B2-D833F914554F}" type="pres">
      <dgm:prSet presAssocID="{A78DA012-B7E9-45F0-8C51-6F5B332E1B60}" presName="negativeSpace" presStyleCnt="0"/>
      <dgm:spPr/>
    </dgm:pt>
    <dgm:pt modelId="{0BB7AC91-A807-492F-87D7-2C67FF64FFE6}" type="pres">
      <dgm:prSet presAssocID="{A78DA012-B7E9-45F0-8C51-6F5B332E1B6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4220C09-BFB3-459D-8E86-D07C2F5A4EC7}" type="presOf" srcId="{A78DA012-B7E9-45F0-8C51-6F5B332E1B60}" destId="{7A477BBC-96D1-491E-B003-60565092B609}" srcOrd="0" destOrd="0" presId="urn:microsoft.com/office/officeart/2005/8/layout/list1"/>
    <dgm:cxn modelId="{C4C91A88-2F01-4030-95F3-F73DF5F0DE61}" type="presOf" srcId="{9564F066-F2DD-40A5-A729-D1D030E188F6}" destId="{2FF17F4E-3B9B-4525-8DB3-BE7E646DBF04}" srcOrd="0" destOrd="0" presId="urn:microsoft.com/office/officeart/2005/8/layout/list1"/>
    <dgm:cxn modelId="{AAAB0382-2CAF-4D2E-A983-9D37CD575305}" srcId="{3686191F-F0E4-404F-95D2-875A46D9BE35}" destId="{3DF0C9A7-89BA-4911-9D19-D24344CA714F}" srcOrd="0" destOrd="0" parTransId="{CE59EAF7-11D8-4200-AE04-30DF1DA8DBBA}" sibTransId="{279B4A44-5584-4A4C-84F2-E31D4DB4D57D}"/>
    <dgm:cxn modelId="{5B139B43-9555-4EAC-877B-37D967E9C4A3}" type="presOf" srcId="{9564F066-F2DD-40A5-A729-D1D030E188F6}" destId="{5B8DDE46-6B83-4FFA-8C27-5E847C1393D9}" srcOrd="1" destOrd="0" presId="urn:microsoft.com/office/officeart/2005/8/layout/list1"/>
    <dgm:cxn modelId="{1B54A0DC-CAF6-4009-BE60-464061D162D0}" srcId="{3686191F-F0E4-404F-95D2-875A46D9BE35}" destId="{9564F066-F2DD-40A5-A729-D1D030E188F6}" srcOrd="3" destOrd="0" parTransId="{7BFF3B17-EE90-4310-86BA-B9DB0EE30280}" sibTransId="{05813F1E-8784-422E-88CE-801B9E244A11}"/>
    <dgm:cxn modelId="{757B9C8C-0507-477A-824C-D466B9EC2ADB}" srcId="{3686191F-F0E4-404F-95D2-875A46D9BE35}" destId="{81287E8C-B9F4-4BD8-BE92-9B703CD80BE5}" srcOrd="1" destOrd="0" parTransId="{0B301853-F4B2-4FEF-A244-BF4579CCA049}" sibTransId="{42BA1F68-BEF9-453B-9819-F2900CA9CF9B}"/>
    <dgm:cxn modelId="{FFD90E53-5090-423D-BC51-A1F3C5202CE5}" srcId="{3686191F-F0E4-404F-95D2-875A46D9BE35}" destId="{A78DA012-B7E9-45F0-8C51-6F5B332E1B60}" srcOrd="4" destOrd="0" parTransId="{F24677B4-97FF-46B0-8000-B7DD3F0A6C42}" sibTransId="{B0664EAB-78F4-4126-8781-3FDFACBC69F2}"/>
    <dgm:cxn modelId="{8ACB31AA-B755-45F5-8AE3-8389A871BC6D}" type="presOf" srcId="{A78DA012-B7E9-45F0-8C51-6F5B332E1B60}" destId="{99E4A917-99CF-472F-8452-20C5BF530EE8}" srcOrd="1" destOrd="0" presId="urn:microsoft.com/office/officeart/2005/8/layout/list1"/>
    <dgm:cxn modelId="{2EB64F62-C2EA-421E-93E0-4DB34B325A55}" type="presOf" srcId="{81287E8C-B9F4-4BD8-BE92-9B703CD80BE5}" destId="{4935D8E2-C335-4615-8B48-0ED84EC9DFE6}" srcOrd="1" destOrd="0" presId="urn:microsoft.com/office/officeart/2005/8/layout/list1"/>
    <dgm:cxn modelId="{CDFEFE35-948C-45AA-BCB3-873EAC1BB636}" type="presOf" srcId="{1132E9B6-E3E3-40D3-B324-18D0B60876EF}" destId="{7F290DC7-E8A6-4EC7-ADA4-AD4D5E934B76}" srcOrd="0" destOrd="0" presId="urn:microsoft.com/office/officeart/2005/8/layout/list1"/>
    <dgm:cxn modelId="{DA2A7FD7-E1ED-476D-A1A0-02D7EF9EBD07}" type="presOf" srcId="{3DF0C9A7-89BA-4911-9D19-D24344CA714F}" destId="{7878C5FF-1387-41BB-981E-5B8513F2424A}" srcOrd="0" destOrd="0" presId="urn:microsoft.com/office/officeart/2005/8/layout/list1"/>
    <dgm:cxn modelId="{E7EAE2A0-A84F-48F7-8EBD-EDF79CA0A6F1}" type="presOf" srcId="{1132E9B6-E3E3-40D3-B324-18D0B60876EF}" destId="{BFC7A1E4-CA00-4F93-9B9B-55324BB83243}" srcOrd="1" destOrd="0" presId="urn:microsoft.com/office/officeart/2005/8/layout/list1"/>
    <dgm:cxn modelId="{9BB498F0-4190-4747-AFAB-55C60B74CC72}" type="presOf" srcId="{3686191F-F0E4-404F-95D2-875A46D9BE35}" destId="{F6265696-5F84-4D61-A438-AA57A8B0D893}" srcOrd="0" destOrd="0" presId="urn:microsoft.com/office/officeart/2005/8/layout/list1"/>
    <dgm:cxn modelId="{2CF974C6-8316-4E0B-B41D-DF55C1E7DF5B}" type="presOf" srcId="{3DF0C9A7-89BA-4911-9D19-D24344CA714F}" destId="{1C853C8F-CF02-49DA-B248-9FDD01D2FAFA}" srcOrd="1" destOrd="0" presId="urn:microsoft.com/office/officeart/2005/8/layout/list1"/>
    <dgm:cxn modelId="{19045032-18D6-498E-BA25-D0E9087B5865}" srcId="{3686191F-F0E4-404F-95D2-875A46D9BE35}" destId="{1132E9B6-E3E3-40D3-B324-18D0B60876EF}" srcOrd="2" destOrd="0" parTransId="{3DE25FA2-95B6-4D6F-9A63-6EA5C56F4771}" sibTransId="{04126BE3-9E43-4C1A-935E-321DF21C8485}"/>
    <dgm:cxn modelId="{64AF6C99-4663-4F97-A81D-1D6633774DF6}" type="presOf" srcId="{81287E8C-B9F4-4BD8-BE92-9B703CD80BE5}" destId="{11126542-8B50-4F6B-BB99-3A4FD811844A}" srcOrd="0" destOrd="0" presId="urn:microsoft.com/office/officeart/2005/8/layout/list1"/>
    <dgm:cxn modelId="{7654A179-4134-4CD3-9522-BC4DBE76DE2C}" type="presParOf" srcId="{F6265696-5F84-4D61-A438-AA57A8B0D893}" destId="{DB0DC255-0B4C-4A17-8179-E4240A3F432D}" srcOrd="0" destOrd="0" presId="urn:microsoft.com/office/officeart/2005/8/layout/list1"/>
    <dgm:cxn modelId="{F65CE6A2-E874-4AAA-9232-54E55CBBB1C0}" type="presParOf" srcId="{DB0DC255-0B4C-4A17-8179-E4240A3F432D}" destId="{7878C5FF-1387-41BB-981E-5B8513F2424A}" srcOrd="0" destOrd="0" presId="urn:microsoft.com/office/officeart/2005/8/layout/list1"/>
    <dgm:cxn modelId="{8D201B06-DDE6-4A65-A8B1-0E79CB656E06}" type="presParOf" srcId="{DB0DC255-0B4C-4A17-8179-E4240A3F432D}" destId="{1C853C8F-CF02-49DA-B248-9FDD01D2FAFA}" srcOrd="1" destOrd="0" presId="urn:microsoft.com/office/officeart/2005/8/layout/list1"/>
    <dgm:cxn modelId="{1CD81108-8BE5-45EC-B198-29B2A046E0BC}" type="presParOf" srcId="{F6265696-5F84-4D61-A438-AA57A8B0D893}" destId="{2AECC2FF-F52B-4748-B9C0-F33220C67E05}" srcOrd="1" destOrd="0" presId="urn:microsoft.com/office/officeart/2005/8/layout/list1"/>
    <dgm:cxn modelId="{326E7FF0-35E5-48FC-91E5-00696BB3F1DA}" type="presParOf" srcId="{F6265696-5F84-4D61-A438-AA57A8B0D893}" destId="{71845C70-95D8-46FD-922E-ED8E88D39D23}" srcOrd="2" destOrd="0" presId="urn:microsoft.com/office/officeart/2005/8/layout/list1"/>
    <dgm:cxn modelId="{2C67E9BC-2A2F-427E-973E-6DAB94EE2F6C}" type="presParOf" srcId="{F6265696-5F84-4D61-A438-AA57A8B0D893}" destId="{8AF24563-BB6D-4D00-A523-6B5039BD4F88}" srcOrd="3" destOrd="0" presId="urn:microsoft.com/office/officeart/2005/8/layout/list1"/>
    <dgm:cxn modelId="{7D97378E-7E5F-46B1-89AB-D10379239E22}" type="presParOf" srcId="{F6265696-5F84-4D61-A438-AA57A8B0D893}" destId="{F45A773B-5DC4-4B04-B82A-6D5619FB409A}" srcOrd="4" destOrd="0" presId="urn:microsoft.com/office/officeart/2005/8/layout/list1"/>
    <dgm:cxn modelId="{A69FC904-754A-418F-B603-FDF8254460FA}" type="presParOf" srcId="{F45A773B-5DC4-4B04-B82A-6D5619FB409A}" destId="{11126542-8B50-4F6B-BB99-3A4FD811844A}" srcOrd="0" destOrd="0" presId="urn:microsoft.com/office/officeart/2005/8/layout/list1"/>
    <dgm:cxn modelId="{DF3800D4-51BC-4EB3-BEB3-502C0C960918}" type="presParOf" srcId="{F45A773B-5DC4-4B04-B82A-6D5619FB409A}" destId="{4935D8E2-C335-4615-8B48-0ED84EC9DFE6}" srcOrd="1" destOrd="0" presId="urn:microsoft.com/office/officeart/2005/8/layout/list1"/>
    <dgm:cxn modelId="{A2C1192A-F4A2-4D03-9DBA-8513020E1412}" type="presParOf" srcId="{F6265696-5F84-4D61-A438-AA57A8B0D893}" destId="{DECCB84F-1C5F-46BE-8561-6FF7DA5D4195}" srcOrd="5" destOrd="0" presId="urn:microsoft.com/office/officeart/2005/8/layout/list1"/>
    <dgm:cxn modelId="{5BEA3F13-3124-4324-B5EF-5E5E47B2B66C}" type="presParOf" srcId="{F6265696-5F84-4D61-A438-AA57A8B0D893}" destId="{A6229484-E678-4351-A050-31CB68BD4952}" srcOrd="6" destOrd="0" presId="urn:microsoft.com/office/officeart/2005/8/layout/list1"/>
    <dgm:cxn modelId="{21E12F14-4E15-4F18-89F6-340FFCD32AFE}" type="presParOf" srcId="{F6265696-5F84-4D61-A438-AA57A8B0D893}" destId="{8DA7242D-C131-484E-AB5E-5EFC2AF94857}" srcOrd="7" destOrd="0" presId="urn:microsoft.com/office/officeart/2005/8/layout/list1"/>
    <dgm:cxn modelId="{F849D5AF-E80B-471B-B8CA-F634F63CDB89}" type="presParOf" srcId="{F6265696-5F84-4D61-A438-AA57A8B0D893}" destId="{19AE035F-D214-44FA-B7D3-8A7C5CF05DE5}" srcOrd="8" destOrd="0" presId="urn:microsoft.com/office/officeart/2005/8/layout/list1"/>
    <dgm:cxn modelId="{1F4CC342-3956-4DF9-98E9-95DE25884AC2}" type="presParOf" srcId="{19AE035F-D214-44FA-B7D3-8A7C5CF05DE5}" destId="{7F290DC7-E8A6-4EC7-ADA4-AD4D5E934B76}" srcOrd="0" destOrd="0" presId="urn:microsoft.com/office/officeart/2005/8/layout/list1"/>
    <dgm:cxn modelId="{3A3FED57-61DD-4C49-A440-46E3C932C75A}" type="presParOf" srcId="{19AE035F-D214-44FA-B7D3-8A7C5CF05DE5}" destId="{BFC7A1E4-CA00-4F93-9B9B-55324BB83243}" srcOrd="1" destOrd="0" presId="urn:microsoft.com/office/officeart/2005/8/layout/list1"/>
    <dgm:cxn modelId="{AC3D5B60-7509-463A-99F6-9C18294FB150}" type="presParOf" srcId="{F6265696-5F84-4D61-A438-AA57A8B0D893}" destId="{F07ECF45-8CBF-42CB-A1C2-F89DB6354908}" srcOrd="9" destOrd="0" presId="urn:microsoft.com/office/officeart/2005/8/layout/list1"/>
    <dgm:cxn modelId="{340B4875-1A2F-4DC7-9ABC-CEAF87D8F0D9}" type="presParOf" srcId="{F6265696-5F84-4D61-A438-AA57A8B0D893}" destId="{DE223952-398A-4006-AB1C-FA8F39D0D510}" srcOrd="10" destOrd="0" presId="urn:microsoft.com/office/officeart/2005/8/layout/list1"/>
    <dgm:cxn modelId="{2EE78B12-CCFB-4895-8A24-B7552E44D738}" type="presParOf" srcId="{F6265696-5F84-4D61-A438-AA57A8B0D893}" destId="{435CCC63-898B-40CF-B517-BC953B5B56F7}" srcOrd="11" destOrd="0" presId="urn:microsoft.com/office/officeart/2005/8/layout/list1"/>
    <dgm:cxn modelId="{E6D6AB8A-F8AF-4D1F-AEC7-972F41C182C1}" type="presParOf" srcId="{F6265696-5F84-4D61-A438-AA57A8B0D893}" destId="{8E2F6B3A-6FCB-4280-896E-8497615D57B4}" srcOrd="12" destOrd="0" presId="urn:microsoft.com/office/officeart/2005/8/layout/list1"/>
    <dgm:cxn modelId="{CC0CF8A9-B60B-451D-AA05-AF4A3EC57CDD}" type="presParOf" srcId="{8E2F6B3A-6FCB-4280-896E-8497615D57B4}" destId="{2FF17F4E-3B9B-4525-8DB3-BE7E646DBF04}" srcOrd="0" destOrd="0" presId="urn:microsoft.com/office/officeart/2005/8/layout/list1"/>
    <dgm:cxn modelId="{568DE56B-9479-41DA-A1FE-5037B852EE9F}" type="presParOf" srcId="{8E2F6B3A-6FCB-4280-896E-8497615D57B4}" destId="{5B8DDE46-6B83-4FFA-8C27-5E847C1393D9}" srcOrd="1" destOrd="0" presId="urn:microsoft.com/office/officeart/2005/8/layout/list1"/>
    <dgm:cxn modelId="{816E656D-065F-46E1-8C24-994480D9B249}" type="presParOf" srcId="{F6265696-5F84-4D61-A438-AA57A8B0D893}" destId="{9D913447-BB52-4D0C-8175-1CA66CF23875}" srcOrd="13" destOrd="0" presId="urn:microsoft.com/office/officeart/2005/8/layout/list1"/>
    <dgm:cxn modelId="{A6A9E294-0BC1-4098-817F-3D2BAABA4017}" type="presParOf" srcId="{F6265696-5F84-4D61-A438-AA57A8B0D893}" destId="{648FA039-55BE-4F4D-9CF9-6B2F81650053}" srcOrd="14" destOrd="0" presId="urn:microsoft.com/office/officeart/2005/8/layout/list1"/>
    <dgm:cxn modelId="{A7481F4D-D649-4FF7-A7E1-68A3D5BB5F07}" type="presParOf" srcId="{F6265696-5F84-4D61-A438-AA57A8B0D893}" destId="{12DAEDDD-F2F2-49B1-97A5-58A8EBB2EE13}" srcOrd="15" destOrd="0" presId="urn:microsoft.com/office/officeart/2005/8/layout/list1"/>
    <dgm:cxn modelId="{87A6C927-BC52-4AF1-8BC8-55CC57C1D095}" type="presParOf" srcId="{F6265696-5F84-4D61-A438-AA57A8B0D893}" destId="{F98A8E89-93D5-4CA8-81A3-51E9244E95F7}" srcOrd="16" destOrd="0" presId="urn:microsoft.com/office/officeart/2005/8/layout/list1"/>
    <dgm:cxn modelId="{269F3EF1-C2E0-479C-943A-ED5AC5C33AE9}" type="presParOf" srcId="{F98A8E89-93D5-4CA8-81A3-51E9244E95F7}" destId="{7A477BBC-96D1-491E-B003-60565092B609}" srcOrd="0" destOrd="0" presId="urn:microsoft.com/office/officeart/2005/8/layout/list1"/>
    <dgm:cxn modelId="{0CDBB27C-BF6B-4CC6-A8F9-D6426D6A664C}" type="presParOf" srcId="{F98A8E89-93D5-4CA8-81A3-51E9244E95F7}" destId="{99E4A917-99CF-472F-8452-20C5BF530EE8}" srcOrd="1" destOrd="0" presId="urn:microsoft.com/office/officeart/2005/8/layout/list1"/>
    <dgm:cxn modelId="{CC747444-7B9A-4BAD-BCEE-FE3CC16AAB36}" type="presParOf" srcId="{F6265696-5F84-4D61-A438-AA57A8B0D893}" destId="{57550707-82BE-49FD-97B2-D833F914554F}" srcOrd="17" destOrd="0" presId="urn:microsoft.com/office/officeart/2005/8/layout/list1"/>
    <dgm:cxn modelId="{05A10915-7CE4-4E24-88F4-BCC7F9DEA761}" type="presParOf" srcId="{F6265696-5F84-4D61-A438-AA57A8B0D893}" destId="{0BB7AC91-A807-492F-87D7-2C67FF64FFE6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09BA1-5B6C-48AF-885D-9E045AE230E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440C48D3-8174-463F-A058-7AB72690E749}">
      <dgm:prSet phldrT="[Texte]"/>
      <dgm:spPr/>
      <dgm:t>
        <a:bodyPr/>
        <a:lstStyle/>
        <a:p>
          <a:r>
            <a:rPr lang="fr-FR" dirty="0" smtClean="0">
              <a:latin typeface="Times New Roman" pitchFamily="18" charset="0"/>
              <a:cs typeface="Times New Roman" pitchFamily="18" charset="0"/>
            </a:rPr>
            <a:t>Revues</a:t>
          </a:r>
          <a:endParaRPr lang="fr-FR" dirty="0">
            <a:latin typeface="Times New Roman" pitchFamily="18" charset="0"/>
            <a:cs typeface="Times New Roman" pitchFamily="18" charset="0"/>
          </a:endParaRPr>
        </a:p>
      </dgm:t>
    </dgm:pt>
    <dgm:pt modelId="{C1F3C4E6-C6C7-45B1-A8C3-823D8A9FF3DF}" type="parTrans" cxnId="{0C2D0ED1-F030-4695-A533-E0F9796CB6DE}">
      <dgm:prSet/>
      <dgm:spPr/>
      <dgm:t>
        <a:bodyPr/>
        <a:lstStyle/>
        <a:p>
          <a:endParaRPr lang="fr-FR"/>
        </a:p>
      </dgm:t>
    </dgm:pt>
    <dgm:pt modelId="{63FBC9FF-1F6A-4149-A84A-E103D8FEBA6D}" type="sibTrans" cxnId="{0C2D0ED1-F030-4695-A533-E0F9796CB6DE}">
      <dgm:prSet/>
      <dgm:spPr/>
      <dgm:t>
        <a:bodyPr/>
        <a:lstStyle/>
        <a:p>
          <a:endParaRPr lang="fr-FR"/>
        </a:p>
      </dgm:t>
    </dgm:pt>
    <dgm:pt modelId="{686B904C-F942-41B9-9121-A2F54C8EBFA3}">
      <dgm:prSet phldrT="[Texte]"/>
      <dgm:spPr/>
      <dgm:t>
        <a:bodyPr/>
        <a:lstStyle/>
        <a:p>
          <a:r>
            <a:rPr lang="fr-FR" dirty="0" smtClean="0">
              <a:latin typeface="Times New Roman" pitchFamily="18" charset="0"/>
              <a:cs typeface="Times New Roman" pitchFamily="18" charset="0"/>
            </a:rPr>
            <a:t>Conférences</a:t>
          </a:r>
          <a:endParaRPr lang="fr-FR" dirty="0">
            <a:latin typeface="Times New Roman" pitchFamily="18" charset="0"/>
            <a:cs typeface="Times New Roman" pitchFamily="18" charset="0"/>
          </a:endParaRPr>
        </a:p>
      </dgm:t>
    </dgm:pt>
    <dgm:pt modelId="{F0CDACDD-BC67-40AD-BB29-29F35DEDA1EE}" type="parTrans" cxnId="{0BAE8823-CC4D-423A-9E2E-7CBA7FAB90AD}">
      <dgm:prSet/>
      <dgm:spPr/>
      <dgm:t>
        <a:bodyPr/>
        <a:lstStyle/>
        <a:p>
          <a:endParaRPr lang="fr-FR"/>
        </a:p>
      </dgm:t>
    </dgm:pt>
    <dgm:pt modelId="{F0F81C7D-24B9-474D-9F78-697F32046A7C}" type="sibTrans" cxnId="{0BAE8823-CC4D-423A-9E2E-7CBA7FAB90AD}">
      <dgm:prSet/>
      <dgm:spPr/>
      <dgm:t>
        <a:bodyPr/>
        <a:lstStyle/>
        <a:p>
          <a:endParaRPr lang="fr-FR"/>
        </a:p>
      </dgm:t>
    </dgm:pt>
    <dgm:pt modelId="{5D8EF163-BDE8-4660-892F-A7A91437D7C7}">
      <dgm:prSet phldrT="[Texte]"/>
      <dgm:spPr/>
      <dgm:t>
        <a:bodyPr/>
        <a:lstStyle/>
        <a:p>
          <a:r>
            <a:rPr lang="fr-FR" dirty="0" smtClean="0">
              <a:latin typeface="Times New Roman" pitchFamily="18" charset="0"/>
              <a:cs typeface="Times New Roman" pitchFamily="18" charset="0"/>
            </a:rPr>
            <a:t>Magazine</a:t>
          </a:r>
          <a:endParaRPr lang="fr-FR" dirty="0">
            <a:latin typeface="Times New Roman" pitchFamily="18" charset="0"/>
            <a:cs typeface="Times New Roman" pitchFamily="18" charset="0"/>
          </a:endParaRPr>
        </a:p>
      </dgm:t>
    </dgm:pt>
    <dgm:pt modelId="{D0BAE319-7AD4-4EB0-B5F8-B299E1F1695B}" type="parTrans" cxnId="{2DEA16D6-7A12-419C-9D55-6779E134952D}">
      <dgm:prSet/>
      <dgm:spPr/>
      <dgm:t>
        <a:bodyPr/>
        <a:lstStyle/>
        <a:p>
          <a:endParaRPr lang="fr-FR"/>
        </a:p>
      </dgm:t>
    </dgm:pt>
    <dgm:pt modelId="{2F3E9EBC-889B-490B-9779-784AAB1EBD35}" type="sibTrans" cxnId="{2DEA16D6-7A12-419C-9D55-6779E134952D}">
      <dgm:prSet/>
      <dgm:spPr/>
      <dgm:t>
        <a:bodyPr/>
        <a:lstStyle/>
        <a:p>
          <a:endParaRPr lang="fr-FR"/>
        </a:p>
      </dgm:t>
    </dgm:pt>
    <dgm:pt modelId="{0F20BDD6-9E66-4803-993F-3B19C52C44EE}">
      <dgm:prSet phldrT="[Texte]"/>
      <dgm:spPr/>
      <dgm:t>
        <a:bodyPr/>
        <a:lstStyle/>
        <a:p>
          <a:r>
            <a:rPr lang="fr-FR" dirty="0" smtClean="0">
              <a:latin typeface="Times New Roman" pitchFamily="18" charset="0"/>
              <a:cs typeface="Times New Roman" pitchFamily="18" charset="0"/>
            </a:rPr>
            <a:t>E-Books</a:t>
          </a:r>
          <a:endParaRPr lang="fr-FR" dirty="0">
            <a:latin typeface="Times New Roman" pitchFamily="18" charset="0"/>
            <a:cs typeface="Times New Roman" pitchFamily="18" charset="0"/>
          </a:endParaRPr>
        </a:p>
      </dgm:t>
    </dgm:pt>
    <dgm:pt modelId="{E3B2C792-2415-4DE7-9C5C-F8AB37AC8CE9}" type="parTrans" cxnId="{2654A969-2DDC-4F6A-9560-2CE739D8C318}">
      <dgm:prSet/>
      <dgm:spPr/>
      <dgm:t>
        <a:bodyPr/>
        <a:lstStyle/>
        <a:p>
          <a:endParaRPr lang="fr-FR"/>
        </a:p>
      </dgm:t>
    </dgm:pt>
    <dgm:pt modelId="{70200F2C-395E-41DB-A4CF-A36C1C55563B}" type="sibTrans" cxnId="{2654A969-2DDC-4F6A-9560-2CE739D8C318}">
      <dgm:prSet/>
      <dgm:spPr/>
      <dgm:t>
        <a:bodyPr/>
        <a:lstStyle/>
        <a:p>
          <a:endParaRPr lang="fr-FR"/>
        </a:p>
      </dgm:t>
    </dgm:pt>
    <dgm:pt modelId="{828C0F89-526A-470D-BB8F-8E1662F26496}" type="pres">
      <dgm:prSet presAssocID="{4E109BA1-5B6C-48AF-885D-9E045AE230E6}" presName="linearFlow" presStyleCnt="0">
        <dgm:presLayoutVars>
          <dgm:dir/>
          <dgm:resizeHandles val="exact"/>
        </dgm:presLayoutVars>
      </dgm:prSet>
      <dgm:spPr/>
    </dgm:pt>
    <dgm:pt modelId="{AB66147B-BF89-48D5-8A1F-B8B941681BE8}" type="pres">
      <dgm:prSet presAssocID="{440C48D3-8174-463F-A058-7AB72690E749}" presName="composite" presStyleCnt="0"/>
      <dgm:spPr/>
    </dgm:pt>
    <dgm:pt modelId="{C918E755-3A6E-456B-8944-61522C74B349}" type="pres">
      <dgm:prSet presAssocID="{440C48D3-8174-463F-A058-7AB72690E749}" presName="imgShp" presStyleLbl="fgImgPlace1" presStyleIdx="0" presStyleCnt="4"/>
      <dgm:spPr>
        <a:solidFill>
          <a:schemeClr val="bg1"/>
        </a:solidFill>
      </dgm:spPr>
    </dgm:pt>
    <dgm:pt modelId="{6F9D3917-9736-4661-850C-71B723DF7CF1}" type="pres">
      <dgm:prSet presAssocID="{440C48D3-8174-463F-A058-7AB72690E74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2E07DF-C185-47B2-88BC-8E72B9FC96BF}" type="pres">
      <dgm:prSet presAssocID="{63FBC9FF-1F6A-4149-A84A-E103D8FEBA6D}" presName="spacing" presStyleCnt="0"/>
      <dgm:spPr/>
    </dgm:pt>
    <dgm:pt modelId="{AA128BF1-967E-4855-A5C3-3E8620A0879B}" type="pres">
      <dgm:prSet presAssocID="{686B904C-F942-41B9-9121-A2F54C8EBFA3}" presName="composite" presStyleCnt="0"/>
      <dgm:spPr/>
    </dgm:pt>
    <dgm:pt modelId="{F2576DE4-64B1-487C-826B-4C1E75221959}" type="pres">
      <dgm:prSet presAssocID="{686B904C-F942-41B9-9121-A2F54C8EBFA3}" presName="imgShp" presStyleLbl="fgImgPlace1" presStyleIdx="1" presStyleCnt="4"/>
      <dgm:spPr>
        <a:solidFill>
          <a:schemeClr val="bg1"/>
        </a:solidFill>
      </dgm:spPr>
    </dgm:pt>
    <dgm:pt modelId="{B21AF216-34D0-40D1-A716-EFA20990D5CF}" type="pres">
      <dgm:prSet presAssocID="{686B904C-F942-41B9-9121-A2F54C8EBFA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B98E56-9612-4D06-B75D-434B4CFE7E9A}" type="pres">
      <dgm:prSet presAssocID="{F0F81C7D-24B9-474D-9F78-697F32046A7C}" presName="spacing" presStyleCnt="0"/>
      <dgm:spPr/>
    </dgm:pt>
    <dgm:pt modelId="{5CC72143-264C-496F-A11B-77E00EB48003}" type="pres">
      <dgm:prSet presAssocID="{5D8EF163-BDE8-4660-892F-A7A91437D7C7}" presName="composite" presStyleCnt="0"/>
      <dgm:spPr/>
    </dgm:pt>
    <dgm:pt modelId="{FF35AE68-F501-4A62-BA53-E45B6A28E17C}" type="pres">
      <dgm:prSet presAssocID="{5D8EF163-BDE8-4660-892F-A7A91437D7C7}" presName="imgShp" presStyleLbl="fgImgPlace1" presStyleIdx="2" presStyleCnt="4"/>
      <dgm:spPr>
        <a:solidFill>
          <a:schemeClr val="bg1"/>
        </a:solidFill>
      </dgm:spPr>
    </dgm:pt>
    <dgm:pt modelId="{6211BE19-0B55-4AC5-BEE5-95B8EFA664AD}" type="pres">
      <dgm:prSet presAssocID="{5D8EF163-BDE8-4660-892F-A7A91437D7C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8FA1CF-4807-4B64-8566-7F239CFD5D24}" type="pres">
      <dgm:prSet presAssocID="{2F3E9EBC-889B-490B-9779-784AAB1EBD35}" presName="spacing" presStyleCnt="0"/>
      <dgm:spPr/>
    </dgm:pt>
    <dgm:pt modelId="{035096F3-83A7-4400-AA33-AB0115F37FD8}" type="pres">
      <dgm:prSet presAssocID="{0F20BDD6-9E66-4803-993F-3B19C52C44EE}" presName="composite" presStyleCnt="0"/>
      <dgm:spPr/>
    </dgm:pt>
    <dgm:pt modelId="{463509D9-0516-46A7-8BBC-D2CCD3D61F83}" type="pres">
      <dgm:prSet presAssocID="{0F20BDD6-9E66-4803-993F-3B19C52C44EE}" presName="imgShp" presStyleLbl="fgImgPlace1" presStyleIdx="3" presStyleCnt="4"/>
      <dgm:spPr>
        <a:solidFill>
          <a:schemeClr val="bg1"/>
        </a:solidFill>
      </dgm:spPr>
    </dgm:pt>
    <dgm:pt modelId="{3A32B3A9-B51B-4A2D-B54B-6B1A4A89928C}" type="pres">
      <dgm:prSet presAssocID="{0F20BDD6-9E66-4803-993F-3B19C52C44E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4A969-2DDC-4F6A-9560-2CE739D8C318}" srcId="{4E109BA1-5B6C-48AF-885D-9E045AE230E6}" destId="{0F20BDD6-9E66-4803-993F-3B19C52C44EE}" srcOrd="3" destOrd="0" parTransId="{E3B2C792-2415-4DE7-9C5C-F8AB37AC8CE9}" sibTransId="{70200F2C-395E-41DB-A4CF-A36C1C55563B}"/>
    <dgm:cxn modelId="{5FEA991A-9467-45B3-8120-899F52214001}" type="presOf" srcId="{5D8EF163-BDE8-4660-892F-A7A91437D7C7}" destId="{6211BE19-0B55-4AC5-BEE5-95B8EFA664AD}" srcOrd="0" destOrd="0" presId="urn:microsoft.com/office/officeart/2005/8/layout/vList3"/>
    <dgm:cxn modelId="{0BAE8823-CC4D-423A-9E2E-7CBA7FAB90AD}" srcId="{4E109BA1-5B6C-48AF-885D-9E045AE230E6}" destId="{686B904C-F942-41B9-9121-A2F54C8EBFA3}" srcOrd="1" destOrd="0" parTransId="{F0CDACDD-BC67-40AD-BB29-29F35DEDA1EE}" sibTransId="{F0F81C7D-24B9-474D-9F78-697F32046A7C}"/>
    <dgm:cxn modelId="{8DC3C068-56B9-4EDF-A6AC-3B9C1D052208}" type="presOf" srcId="{4E109BA1-5B6C-48AF-885D-9E045AE230E6}" destId="{828C0F89-526A-470D-BB8F-8E1662F26496}" srcOrd="0" destOrd="0" presId="urn:microsoft.com/office/officeart/2005/8/layout/vList3"/>
    <dgm:cxn modelId="{0317D9C6-8838-4806-B3D1-C412628E1ECA}" type="presOf" srcId="{0F20BDD6-9E66-4803-993F-3B19C52C44EE}" destId="{3A32B3A9-B51B-4A2D-B54B-6B1A4A89928C}" srcOrd="0" destOrd="0" presId="urn:microsoft.com/office/officeart/2005/8/layout/vList3"/>
    <dgm:cxn modelId="{2DEA16D6-7A12-419C-9D55-6779E134952D}" srcId="{4E109BA1-5B6C-48AF-885D-9E045AE230E6}" destId="{5D8EF163-BDE8-4660-892F-A7A91437D7C7}" srcOrd="2" destOrd="0" parTransId="{D0BAE319-7AD4-4EB0-B5F8-B299E1F1695B}" sibTransId="{2F3E9EBC-889B-490B-9779-784AAB1EBD35}"/>
    <dgm:cxn modelId="{8E04D147-3B2E-4D21-A552-9C6F4E2FF488}" type="presOf" srcId="{440C48D3-8174-463F-A058-7AB72690E749}" destId="{6F9D3917-9736-4661-850C-71B723DF7CF1}" srcOrd="0" destOrd="0" presId="urn:microsoft.com/office/officeart/2005/8/layout/vList3"/>
    <dgm:cxn modelId="{0C2D0ED1-F030-4695-A533-E0F9796CB6DE}" srcId="{4E109BA1-5B6C-48AF-885D-9E045AE230E6}" destId="{440C48D3-8174-463F-A058-7AB72690E749}" srcOrd="0" destOrd="0" parTransId="{C1F3C4E6-C6C7-45B1-A8C3-823D8A9FF3DF}" sibTransId="{63FBC9FF-1F6A-4149-A84A-E103D8FEBA6D}"/>
    <dgm:cxn modelId="{1C5CDFB6-2602-43AE-BCB6-FE97AF75071C}" type="presOf" srcId="{686B904C-F942-41B9-9121-A2F54C8EBFA3}" destId="{B21AF216-34D0-40D1-A716-EFA20990D5CF}" srcOrd="0" destOrd="0" presId="urn:microsoft.com/office/officeart/2005/8/layout/vList3"/>
    <dgm:cxn modelId="{98138EA7-D3E0-4A50-9899-37E2CC614071}" type="presParOf" srcId="{828C0F89-526A-470D-BB8F-8E1662F26496}" destId="{AB66147B-BF89-48D5-8A1F-B8B941681BE8}" srcOrd="0" destOrd="0" presId="urn:microsoft.com/office/officeart/2005/8/layout/vList3"/>
    <dgm:cxn modelId="{76C1E562-6085-47C4-8AF9-20A1E15DD1DF}" type="presParOf" srcId="{AB66147B-BF89-48D5-8A1F-B8B941681BE8}" destId="{C918E755-3A6E-456B-8944-61522C74B349}" srcOrd="0" destOrd="0" presId="urn:microsoft.com/office/officeart/2005/8/layout/vList3"/>
    <dgm:cxn modelId="{C4084D34-313C-43A1-8D40-C22852D33D82}" type="presParOf" srcId="{AB66147B-BF89-48D5-8A1F-B8B941681BE8}" destId="{6F9D3917-9736-4661-850C-71B723DF7CF1}" srcOrd="1" destOrd="0" presId="urn:microsoft.com/office/officeart/2005/8/layout/vList3"/>
    <dgm:cxn modelId="{763A76DA-8FB0-452A-B8A3-4FA3CC870709}" type="presParOf" srcId="{828C0F89-526A-470D-BB8F-8E1662F26496}" destId="{A82E07DF-C185-47B2-88BC-8E72B9FC96BF}" srcOrd="1" destOrd="0" presId="urn:microsoft.com/office/officeart/2005/8/layout/vList3"/>
    <dgm:cxn modelId="{412147E6-3086-4A22-96F2-E9BD3DF9DC3D}" type="presParOf" srcId="{828C0F89-526A-470D-BB8F-8E1662F26496}" destId="{AA128BF1-967E-4855-A5C3-3E8620A0879B}" srcOrd="2" destOrd="0" presId="urn:microsoft.com/office/officeart/2005/8/layout/vList3"/>
    <dgm:cxn modelId="{AC0E5B9A-DEF2-4479-97E3-12E1B72BA8A4}" type="presParOf" srcId="{AA128BF1-967E-4855-A5C3-3E8620A0879B}" destId="{F2576DE4-64B1-487C-826B-4C1E75221959}" srcOrd="0" destOrd="0" presId="urn:microsoft.com/office/officeart/2005/8/layout/vList3"/>
    <dgm:cxn modelId="{737EE90F-CB00-4516-9C80-04E7A41CFD38}" type="presParOf" srcId="{AA128BF1-967E-4855-A5C3-3E8620A0879B}" destId="{B21AF216-34D0-40D1-A716-EFA20990D5CF}" srcOrd="1" destOrd="0" presId="urn:microsoft.com/office/officeart/2005/8/layout/vList3"/>
    <dgm:cxn modelId="{911986A2-9AD7-43C0-898E-8C8266CE92B6}" type="presParOf" srcId="{828C0F89-526A-470D-BB8F-8E1662F26496}" destId="{94B98E56-9612-4D06-B75D-434B4CFE7E9A}" srcOrd="3" destOrd="0" presId="urn:microsoft.com/office/officeart/2005/8/layout/vList3"/>
    <dgm:cxn modelId="{3804576F-2F48-444F-97AF-D9C0DB90880A}" type="presParOf" srcId="{828C0F89-526A-470D-BB8F-8E1662F26496}" destId="{5CC72143-264C-496F-A11B-77E00EB48003}" srcOrd="4" destOrd="0" presId="urn:microsoft.com/office/officeart/2005/8/layout/vList3"/>
    <dgm:cxn modelId="{D1DD82CC-1CDD-4485-BF4B-AC1FD82B2F12}" type="presParOf" srcId="{5CC72143-264C-496F-A11B-77E00EB48003}" destId="{FF35AE68-F501-4A62-BA53-E45B6A28E17C}" srcOrd="0" destOrd="0" presId="urn:microsoft.com/office/officeart/2005/8/layout/vList3"/>
    <dgm:cxn modelId="{AAB08F64-2987-4F43-AFB8-8A2B45232F36}" type="presParOf" srcId="{5CC72143-264C-496F-A11B-77E00EB48003}" destId="{6211BE19-0B55-4AC5-BEE5-95B8EFA664AD}" srcOrd="1" destOrd="0" presId="urn:microsoft.com/office/officeart/2005/8/layout/vList3"/>
    <dgm:cxn modelId="{55785176-3970-4736-AA8D-93F1F2D3688E}" type="presParOf" srcId="{828C0F89-526A-470D-BB8F-8E1662F26496}" destId="{F98FA1CF-4807-4B64-8566-7F239CFD5D24}" srcOrd="5" destOrd="0" presId="urn:microsoft.com/office/officeart/2005/8/layout/vList3"/>
    <dgm:cxn modelId="{4E925446-6E5A-46AE-A20C-BC36857CB9D6}" type="presParOf" srcId="{828C0F89-526A-470D-BB8F-8E1662F26496}" destId="{035096F3-83A7-4400-AA33-AB0115F37FD8}" srcOrd="6" destOrd="0" presId="urn:microsoft.com/office/officeart/2005/8/layout/vList3"/>
    <dgm:cxn modelId="{1FA2D672-F07E-4340-8A80-2DD12087516D}" type="presParOf" srcId="{035096F3-83A7-4400-AA33-AB0115F37FD8}" destId="{463509D9-0516-46A7-8BBC-D2CCD3D61F83}" srcOrd="0" destOrd="0" presId="urn:microsoft.com/office/officeart/2005/8/layout/vList3"/>
    <dgm:cxn modelId="{E411E083-77D4-479A-A4AE-2E4CDE68E1B1}" type="presParOf" srcId="{035096F3-83A7-4400-AA33-AB0115F37FD8}" destId="{3A32B3A9-B51B-4A2D-B54B-6B1A4A89928C}" srcOrd="1" destOrd="0" presId="urn:microsoft.com/office/officeart/2005/8/layout/vList3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45C70-95D8-46FD-922E-ED8E88D39D23}">
      <dsp:nvSpPr>
        <dsp:cNvPr id="0" name=""/>
        <dsp:cNvSpPr/>
      </dsp:nvSpPr>
      <dsp:spPr>
        <a:xfrm>
          <a:off x="0" y="343916"/>
          <a:ext cx="8229600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53C8F-CF02-49DA-B248-9FDD01D2FAFA}">
      <dsp:nvSpPr>
        <dsp:cNvPr id="0" name=""/>
        <dsp:cNvSpPr/>
      </dsp:nvSpPr>
      <dsp:spPr>
        <a:xfrm>
          <a:off x="411480" y="48716"/>
          <a:ext cx="57607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Présentation de ACM Digital Library</a:t>
          </a:r>
          <a:endParaRPr lang="fr-F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1" y="77537"/>
        <a:ext cx="5703078" cy="532758"/>
      </dsp:txXfrm>
    </dsp:sp>
    <dsp:sp modelId="{A6229484-E678-4351-A050-31CB68BD4952}">
      <dsp:nvSpPr>
        <dsp:cNvPr id="0" name=""/>
        <dsp:cNvSpPr/>
      </dsp:nvSpPr>
      <dsp:spPr>
        <a:xfrm>
          <a:off x="0" y="1251116"/>
          <a:ext cx="8229600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5D8E2-C335-4615-8B48-0ED84EC9DFE6}">
      <dsp:nvSpPr>
        <dsp:cNvPr id="0" name=""/>
        <dsp:cNvSpPr/>
      </dsp:nvSpPr>
      <dsp:spPr>
        <a:xfrm>
          <a:off x="411480" y="955916"/>
          <a:ext cx="57607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Navigation sur le site</a:t>
          </a:r>
          <a:endParaRPr lang="fr-F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1" y="984737"/>
        <a:ext cx="5703078" cy="532758"/>
      </dsp:txXfrm>
    </dsp:sp>
    <dsp:sp modelId="{DE223952-398A-4006-AB1C-FA8F39D0D510}">
      <dsp:nvSpPr>
        <dsp:cNvPr id="0" name=""/>
        <dsp:cNvSpPr/>
      </dsp:nvSpPr>
      <dsp:spPr>
        <a:xfrm>
          <a:off x="0" y="2158316"/>
          <a:ext cx="8229600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7A1E4-CA00-4F93-9B9B-55324BB83243}">
      <dsp:nvSpPr>
        <dsp:cNvPr id="0" name=""/>
        <dsp:cNvSpPr/>
      </dsp:nvSpPr>
      <dsp:spPr>
        <a:xfrm>
          <a:off x="411480" y="1863116"/>
          <a:ext cx="57607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Recherche simple</a:t>
          </a:r>
          <a:endParaRPr lang="fr-F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1" y="1891937"/>
        <a:ext cx="5703078" cy="532758"/>
      </dsp:txXfrm>
    </dsp:sp>
    <dsp:sp modelId="{648FA039-55BE-4F4D-9CF9-6B2F81650053}">
      <dsp:nvSpPr>
        <dsp:cNvPr id="0" name=""/>
        <dsp:cNvSpPr/>
      </dsp:nvSpPr>
      <dsp:spPr>
        <a:xfrm>
          <a:off x="0" y="3065516"/>
          <a:ext cx="8229600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DDE46-6B83-4FFA-8C27-5E847C1393D9}">
      <dsp:nvSpPr>
        <dsp:cNvPr id="0" name=""/>
        <dsp:cNvSpPr/>
      </dsp:nvSpPr>
      <dsp:spPr>
        <a:xfrm>
          <a:off x="411480" y="2770316"/>
          <a:ext cx="57607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Recherche avancée</a:t>
          </a:r>
          <a:endParaRPr lang="fr-F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1" y="2799137"/>
        <a:ext cx="5703078" cy="532758"/>
      </dsp:txXfrm>
    </dsp:sp>
    <dsp:sp modelId="{0BB7AC91-A807-492F-87D7-2C67FF64FFE6}">
      <dsp:nvSpPr>
        <dsp:cNvPr id="0" name=""/>
        <dsp:cNvSpPr/>
      </dsp:nvSpPr>
      <dsp:spPr>
        <a:xfrm>
          <a:off x="0" y="3972716"/>
          <a:ext cx="8229600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4A917-99CF-472F-8452-20C5BF530EE8}">
      <dsp:nvSpPr>
        <dsp:cNvPr id="0" name=""/>
        <dsp:cNvSpPr/>
      </dsp:nvSpPr>
      <dsp:spPr>
        <a:xfrm>
          <a:off x="411480" y="3677516"/>
          <a:ext cx="57607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 pitchFamily="18" charset="0"/>
              <a:cs typeface="Times New Roman" pitchFamily="18" charset="0"/>
            </a:rPr>
            <a:t>Compte personnel</a:t>
          </a:r>
          <a:endParaRPr lang="fr-F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1" y="3706337"/>
        <a:ext cx="57030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0.64655</cdr:x>
      <cdr:y>0.02857</cdr:y>
    </cdr:from>
    <cdr:to>
      <cdr:x>0.93087</cdr:x>
      <cdr:y>0.10738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357818" y="142876"/>
          <a:ext cx="2356105" cy="394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3200" dirty="0" smtClean="0">
              <a:latin typeface="Times New Roman" pitchFamily="18" charset="0"/>
              <a:cs typeface="Times New Roman" pitchFamily="18" charset="0"/>
            </a:rPr>
            <a:t>42 revues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A1BEE-13DF-45F2-B8D3-77E9EA5CBBF9}" type="datetimeFigureOut">
              <a:rPr lang="fr-FR" smtClean="0"/>
              <a:pPr/>
              <a:t>04/10/2015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29963-BBD9-4C2C-8D8B-5004465E3F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734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Association for </a:t>
            </a:r>
            <a:r>
              <a:rPr lang="fr-F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Computing</a:t>
            </a:r>
            <a:r>
              <a:rPr lang="fr-F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9963-BBD9-4C2C-8D8B-5004465E3F7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1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1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2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04/10/2015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00035" y="2000240"/>
            <a:ext cx="7772400" cy="857256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spc="50" normalizeH="0" baseline="0" noProof="0" smtClean="0">
                <a:ln w="11430">
                  <a:noFill/>
                </a:ln>
                <a:solidFill>
                  <a:sysClr val="windowText" lastClr="0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Formation sur </a:t>
            </a:r>
            <a:r>
              <a:rPr kumimoji="0" lang="fr-FR" sz="3200" b="1" i="0" u="none" strike="noStrike" kern="1200" spc="50" normalizeH="0" baseline="0" noProof="0" dirty="0" smtClean="0">
                <a:ln w="11430">
                  <a:noFill/>
                </a:ln>
                <a:solidFill>
                  <a:sysClr val="windowText" lastClr="0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la base de données : ACM</a:t>
            </a:r>
            <a:endParaRPr kumimoji="0" lang="fr-FR" sz="3200" b="1" i="0" u="none" strike="noStrike" kern="1200" spc="50" normalizeH="0" baseline="0" noProof="0" dirty="0">
              <a:ln w="11430">
                <a:noFill/>
              </a:ln>
              <a:solidFill>
                <a:sysClr val="windowText" lastClr="00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Image 4" descr="LOGO.jpg"/>
          <p:cNvPicPr>
            <a:picLocks noChangeAspect="1"/>
          </p:cNvPicPr>
          <p:nvPr/>
        </p:nvPicPr>
        <p:blipFill>
          <a:blip r:embed="rId3" cstate="print"/>
          <a:srcRect l="4687" t="31212" b="34528"/>
          <a:stretch>
            <a:fillRect/>
          </a:stretch>
        </p:blipFill>
        <p:spPr>
          <a:xfrm>
            <a:off x="0" y="95251"/>
            <a:ext cx="4498268" cy="126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4286250" y="476231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partenaire du </a:t>
            </a:r>
            <a:endParaRPr lang="fr-FR" sz="2400" b="1" spc="50" dirty="0">
              <a:ln w="1143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https://www.sndl.cerist.dz/images/logo_sndl_de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6456" y="0"/>
            <a:ext cx="1947545" cy="1662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0" y="58005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r-FR" b="1" spc="50" dirty="0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Adresse: Rue la </a:t>
            </a:r>
            <a:r>
              <a:rPr lang="fr-FR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flannelle</a:t>
            </a:r>
            <a:r>
              <a:rPr lang="fr-FR" b="1" spc="50" dirty="0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cité Ain </a:t>
            </a:r>
            <a:r>
              <a:rPr lang="fr-FR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ellah</a:t>
            </a:r>
            <a:r>
              <a:rPr lang="fr-FR" b="1" spc="50" dirty="0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Dely</a:t>
            </a:r>
            <a:r>
              <a:rPr lang="fr-FR" b="1" spc="50" dirty="0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brahim</a:t>
            </a:r>
            <a:endParaRPr lang="fr-FR" b="1" spc="50" dirty="0">
              <a:ln w="1143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fr-FR" b="1" spc="50" dirty="0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Tél: (021) 91 03 52, </a:t>
            </a:r>
            <a:r>
              <a:rPr lang="fr-FR" b="1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Mob: (0770) 87 66 38, Fax</a:t>
            </a:r>
            <a:r>
              <a:rPr lang="fr-FR" b="1" spc="50" dirty="0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(021) 91 03 51 </a:t>
            </a:r>
            <a:endParaRPr lang="fr-FR" b="1" spc="50" dirty="0" smtClean="0">
              <a:ln w="1143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fr-FR" b="1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fr-FR" b="1" spc="50" dirty="0">
                <a:ln w="1143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cadoc@cadoc.dz  site: www.cadoc.dz</a:t>
            </a:r>
          </a:p>
          <a:p>
            <a:pPr algn="ctr"/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\\Cadoc-serveur2\share$\oussama.meraghni\Bureau\ACMDL_LogoAlt_Col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6790" y="3032312"/>
            <a:ext cx="5791294" cy="183476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507207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 Association for Computing Machinery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SNDL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\\Cadoc-serveur2\share$\oussama.meraghni\Bureau\sndl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857232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\\Cadoc-serveur2\share$\oussama.meraghni\Bureau\correction1.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6857668"/>
          </a:xfrm>
          <a:prstGeom prst="rect">
            <a:avLst/>
          </a:prstGeom>
          <a:noFill/>
        </p:spPr>
      </p:pic>
      <p:pic>
        <p:nvPicPr>
          <p:cNvPr id="6" name="Picture 2" descr="E:\Icône Mourad\Ha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9784" y="7143776"/>
            <a:ext cx="285752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63351 -0.723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-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51 -0.72315 L -0.64931 -0.68125 " pathEditMode="relative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SNDL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\\Cadoc-serveur2\share$\oussama.meraghni\Bureau\sndl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928670"/>
            <a:ext cx="9152917" cy="19338715"/>
          </a:xfrm>
          <a:prstGeom prst="rect">
            <a:avLst/>
          </a:prstGeom>
          <a:noFill/>
        </p:spPr>
      </p:pic>
      <p:pic>
        <p:nvPicPr>
          <p:cNvPr id="6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6"/>
            <a:ext cx="285752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87761 -0.418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Page d’accueil ACM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\\Cadoc-serveur2\share$\oussama.meraghni\Bureau\ACM Ouss\acm accuei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14552083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142844" y="3786190"/>
            <a:ext cx="4071966" cy="30718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14810" y="2643182"/>
            <a:ext cx="4714908" cy="4357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14810" y="1285860"/>
            <a:ext cx="4714908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832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3264 L 0 -0.003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17674 -0.8701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Création de compte personnel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\\Cadoc-serveur2\share$\oussama.meraghni\Bureau\ACM Ouss\Sign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67818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643174" y="4572008"/>
            <a:ext cx="1571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o.meraghni@gmail.com</a:t>
            </a:r>
            <a:endParaRPr lang="fr-FR" sz="1050" dirty="0"/>
          </a:p>
        </p:txBody>
      </p:sp>
      <p:pic>
        <p:nvPicPr>
          <p:cNvPr id="6" name="Picture 2" descr="E:\Icône Mourad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4" y="7358091"/>
            <a:ext cx="219031" cy="34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1944 -0.398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4 -0.39815 L 0.14305 -0.31413 " pathEditMode="relative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Création de compte personnel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\\Cadoc-serveur2\share$\oussama.meraghni\Bureau\ACM Ouss\SignI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4" y="1000108"/>
            <a:ext cx="9138036" cy="9535584"/>
          </a:xfrm>
          <a:prstGeom prst="rect">
            <a:avLst/>
          </a:prstGeom>
          <a:noFill/>
        </p:spPr>
      </p:pic>
      <p:pic>
        <p:nvPicPr>
          <p:cNvPr id="6" name="Picture 2" descr="E:\Icône Mourad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858000"/>
            <a:ext cx="219031" cy="34047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714612" y="1441560"/>
            <a:ext cx="20717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Oussama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700757" y="2009188"/>
            <a:ext cx="20717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MERAGHNI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14612" y="3693827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******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700757" y="4281349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******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714612" y="5352919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travaille où ?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714612" y="59105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Cadoc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00035 -0.41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9982 -0.7768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3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4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5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82 -0.77685 L 0.23334 -0.0627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Création de compte personnel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\\Cadoc-serveur2\share$\oussama.meraghni\Bureau\ACM Ouss\SignIn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4025"/>
            <a:ext cx="9144000" cy="585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Création de compte personnel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\\Cadoc-serveur2\share$\oussama.meraghni\Bureau\ACM Ouss\SignIn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8204200"/>
          </a:xfrm>
          <a:prstGeom prst="rect">
            <a:avLst/>
          </a:prstGeom>
          <a:noFill/>
        </p:spPr>
      </p:pic>
      <p:pic>
        <p:nvPicPr>
          <p:cNvPr id="6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64931 -0.5238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Création de compte personnel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\\Cadoc-serveur2\share$\oussama.meraghni\Bureau\ACM Ouss\SignIn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854700"/>
          </a:xfrm>
          <a:prstGeom prst="rect">
            <a:avLst/>
          </a:prstGeom>
          <a:noFill/>
        </p:spPr>
      </p:pic>
      <p:pic>
        <p:nvPicPr>
          <p:cNvPr id="6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1.00365 -0.58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Création de compte personnel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\\Cadoc-serveur2\share$\oussama.meraghni\Bureau\ACM Ouss\SignIn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4025"/>
            <a:ext cx="9144000" cy="5854700"/>
          </a:xfrm>
          <a:prstGeom prst="rect">
            <a:avLst/>
          </a:prstGeom>
          <a:noFill/>
        </p:spPr>
      </p:pic>
      <p:pic>
        <p:nvPicPr>
          <p:cNvPr id="6" name="Picture 2" descr="E:\Icône Mourad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858000"/>
            <a:ext cx="219031" cy="34047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06358" y="340360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omeraghni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57158" y="38576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******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50694 -0.47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94 -0.47222 L -0.42031 -0.3988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Page d’accueil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\\Cadoc-serveur2\share$\oussama.meraghni\Bureau\ACM Ouss\acm accueil Ou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87608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40521 -0.60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Plan de la présentation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/ Transactions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\\Cadoc-serveur2\share$\oussama.meraghni\Bureau\ACM Ouss\Journals and transact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9888"/>
            <a:ext cx="9144000" cy="92942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2571744"/>
            <a:ext cx="871543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75955 -0.4606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/ Transactions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\\Cadoc-serveur2\share$\oussama.meraghni\Bureau\ACM Ouss\Journals and transaction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192891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28662" y="2285992"/>
            <a:ext cx="2643206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1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9931 L 0 -0.695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83039 -0.8071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" y="-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/ Transactions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\\Cadoc-serveur2\share$\oussama.meraghni\Bureau\ACM Ouss\Journals and transactions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95228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45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60209 -0.5553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/ Transactions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\\Cadoc-serveur2\share$\oussama.meraghni\Bureau\ACM Ouss\Journals and transactions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131169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79879 -0.471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/ Transactions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\\Cadoc-serveur2\share$\oussama.meraghni\Bureau\ACM Ouss\Journals and transactions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7429500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072330" y="2193288"/>
            <a:ext cx="1604126" cy="3230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16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49167 -0.2402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/ Transactions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\\Cadoc-serveur2\share$\oussama.meraghni\Bureau\ACM Ouss\Journals and transactions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7404100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1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33421 -0.25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/ Transactions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\\Cadoc-serveur2\share$\oussama.meraghni\Bureau\ACM Ouss\Journals and transactions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9700683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1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3976 -0.2402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/ Transactions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\\Cadoc-serveur2\share$\oussama.meraghni\Bureau\ACM Ouss\Journals and transactions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187303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73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90921 -0.4083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/ Transactions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 descr="\\Cadoc-serveur2\share$\oussama.meraghni\Bureau\ACM Ouss\Journals and transactionspd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9700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5210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Page d’accueil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 descr="\\Cadoc-serveur2\share$\oussama.meraghni\Bureau\ACM Ouss\acm accueil Ou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87608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45244 -0.576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244" y="1428735"/>
            <a:ext cx="6904086" cy="4697429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Intérêt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l'informatique et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ordinateurs.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Aujourd'hui ACM compte 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2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95 000 membres</a:t>
            </a:r>
          </a:p>
          <a:p>
            <a:pPr marL="800100" lvl="2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37 groupes de travail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2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SIG,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Groups) </a:t>
            </a:r>
          </a:p>
          <a:p>
            <a:pPr>
              <a:buNone/>
            </a:pPr>
            <a:endParaRPr lang="fr-FR" sz="2400" dirty="0"/>
          </a:p>
        </p:txBody>
      </p:sp>
      <p:pic>
        <p:nvPicPr>
          <p:cNvPr id="2050" name="Picture 2" descr="\\Cadoc-serveur2\share$\oussama.meraghni\Bureau\ACMDL_LogoAlt_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4416446" cy="1399195"/>
          </a:xfrm>
          <a:prstGeom prst="rect">
            <a:avLst/>
          </a:prstGeom>
          <a:noFill/>
        </p:spPr>
      </p:pic>
      <p:pic>
        <p:nvPicPr>
          <p:cNvPr id="67586" name="Picture 2" descr="http://don-lindsay-archive.org/talk/eni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5872" y="1928802"/>
            <a:ext cx="3998128" cy="49291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00826" y="1357298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1947  NY</a:t>
            </a:r>
            <a:endParaRPr lang="fr-FR" sz="3200" b="1" dirty="0"/>
          </a:p>
        </p:txBody>
      </p:sp>
      <p:pic>
        <p:nvPicPr>
          <p:cNvPr id="67588" name="Picture 4" descr="http://www.macgeek.org/museum/applelisa1/apple1_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49404"/>
            <a:ext cx="3214678" cy="240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Magazines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 descr="\\Cadoc-serveur2\share$\oussama.meraghni\Bureau\ACM Ouss\magazin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9370483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2844" y="2786058"/>
            <a:ext cx="885831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79098 -0.5238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Magazines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 descr="\\Cadoc-serveur2\share$\oussama.meraghni\Bureau\ACM Ouss\magazine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8394700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46806 -0.397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Magazines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\\Cadoc-serveur2\share$\oussama.meraghni\Bureau\ACM Ouss\magazines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9700683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3658 -0.397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Magazines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\\Cadoc-serveur2\share$\oussama.meraghni\Bureau\ACM Ouss\magazines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96879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5556 -0.397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Magazines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\\Cadoc-serveur2\share$\oussama.meraghni\Bureau\ACM Ouss\magazines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193907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6358" y="2857496"/>
            <a:ext cx="116840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786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91702 -0.4502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Magazines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 descr="\\Cadoc-serveur2\share$\oussama.meraghni\Bureau\ACM Ouss\magazines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9599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608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Page d’accueil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 descr="\\Cadoc-serveur2\share$\oussama.meraghni\Bureau\ACM Ouss\acm accueil Ou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4660"/>
            <a:ext cx="9144000" cy="87608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45244 -0.534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-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Proceedings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 descr="\\Cadoc-serveur2\share$\oussama.meraghni\Bureau\ACM Ouss\proceeding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9560983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95643 -0.5238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Proceedings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 descr="\\Cadoc-serveur2\share$\oussama.meraghni\Bureau\ACM Ouss\proceeding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9129183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75955 -0.62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0" y="-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Proceedings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6" name="Picture 2" descr="\\Cadoc-serveur2\share$\oussama.meraghni\Bureau\ACM Ouss\proceedings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96879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56268 -0.62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0" y="-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Cadoc-serveur2\share$\oussama.meraghni\Bureau\Fotolia_25828130_S_pag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357694"/>
            <a:ext cx="2930874" cy="224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Domaines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Cadoc-serveur2\share$\oussama.meraghni\Bureau\web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198076" cy="219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Cadoc-serveur2\share$\oussama.meraghni\Bureau\LocalInformatiq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714620"/>
            <a:ext cx="2795584" cy="259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Cadoc-serveur2\share$\oussama.meraghni\Bureau\Dist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571612"/>
            <a:ext cx="2977010" cy="223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\\Cadoc-serveur2\share$\oussama.meraghni\Bureau\cloud-db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466283"/>
            <a:ext cx="2440010" cy="239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\\Cadoc-serveur2\share$\oussama.meraghni\Bureau\image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142984"/>
            <a:ext cx="2328011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\\Cadoc-serveur2\share$\oussama.meraghni\Bureau\1291637303RfsiP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143248"/>
            <a:ext cx="3114666" cy="17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/>
          <p:cNvSpPr txBox="1"/>
          <p:nvPr/>
        </p:nvSpPr>
        <p:spPr>
          <a:xfrm>
            <a:off x="6572264" y="26431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Intelligence artificielle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15206" y="4702742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Bases de données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14744" y="335756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Réseaux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57752" y="63579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Imagerie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00298" y="62865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Cloud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5720" y="521495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Télécommunication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3000372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Vidéos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Proceedings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0" name="Picture 2" descr="\\Cadoc-serveur2\share$\oussama.meraghni\Bureau\ACM Ouss\proceedings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7442200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4757 -0.62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Proceedings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842" name="Picture 2" descr="\\Cadoc-serveur2\share$\oussama.meraghni\Bureau\ACM Ouss\proceedings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928670"/>
            <a:ext cx="9144000" cy="95101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37362 -0.62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Proceedings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4818" name="Picture 2" descr="\\Cadoc-serveur2\share$\oussama.meraghni\Bureau\ACM Ouss\proceedings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97006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73594 -0.5342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0" y="-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Proceedings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62" name="Picture 2" descr="\\Cadoc-serveur2\share$\oussama.meraghni\Bureau\ACM Ouss\proceedings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97006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4757 -0.4083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Proceedings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986" name="Picture 2" descr="\\Cadoc-serveur2\share$\oussama.meraghni\Bureau\ACM Ouss\proceedings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187684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-0.6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3611 L 0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854 -0.586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Profil d’un auteur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\\Cadoc-serveur2\share$\oussama.meraghni\Bureau\profi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0" y="1142984"/>
            <a:ext cx="9128290" cy="1249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00087 -0.6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61968 L -0.00087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Page d’accueil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4" name="Picture 2" descr="\\Cadoc-serveur2\share$\oussama.meraghni\Bureau\ACM Ouss\acm accueil Ou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3999" cy="87608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40521 -0.45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SIGs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9938" name="Picture 2" descr="\\Cadoc-serveur2\share$\oussama.meraghni\Bureau\ACM Ouss\s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968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8403 L 0 -0.6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Page d’accueil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\\Cadoc-serveur2\share$\oussama.meraghni\Bureau\ACM Ouss\acm accueil Ou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876088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357950" y="1285860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Green </a:t>
            </a:r>
            <a:r>
              <a:rPr lang="fr-FR" sz="1600" dirty="0" err="1" smtClean="0"/>
              <a:t>computing</a:t>
            </a:r>
            <a:endParaRPr lang="fr-FR" sz="1600" dirty="0"/>
          </a:p>
        </p:txBody>
      </p:sp>
      <p:pic>
        <p:nvPicPr>
          <p:cNvPr id="6" name="Picture 2" descr="E:\Icône Mourad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858000"/>
            <a:ext cx="219031" cy="34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2535 -0.787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Recherche simple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3010" name="Picture 2" descr="\\Cadoc-serveur2\share$\oussama.meraghni\Bureau\ACM Ouss\recherche sim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18387484"/>
          </a:xfrm>
          <a:prstGeom prst="rect">
            <a:avLst/>
          </a:prstGeom>
          <a:noFill/>
        </p:spPr>
      </p:pic>
      <p:pic>
        <p:nvPicPr>
          <p:cNvPr id="6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  <p:sp>
        <p:nvSpPr>
          <p:cNvPr id="7" name="Rectangle à coins arrondis 6"/>
          <p:cNvSpPr/>
          <p:nvPr/>
        </p:nvSpPr>
        <p:spPr>
          <a:xfrm>
            <a:off x="3214678" y="1857364"/>
            <a:ext cx="500066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500430" y="1563674"/>
            <a:ext cx="4929222" cy="2762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844" y="1852602"/>
            <a:ext cx="2071702" cy="5857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65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5047 L 0 -0.3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94844 -0.366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Contenu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aphique 3"/>
          <p:cNvGraphicFramePr/>
          <p:nvPr/>
        </p:nvGraphicFramePr>
        <p:xfrm>
          <a:off x="0" y="1214422"/>
          <a:ext cx="828680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1"/>
          <p:cNvSpPr txBox="1"/>
          <p:nvPr/>
        </p:nvSpPr>
        <p:spPr>
          <a:xfrm>
            <a:off x="5786446" y="5500702"/>
            <a:ext cx="2714644" cy="3571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10 magazines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1"/>
          <p:cNvSpPr txBox="1"/>
          <p:nvPr/>
        </p:nvSpPr>
        <p:spPr>
          <a:xfrm>
            <a:off x="6429388" y="3500438"/>
            <a:ext cx="3071802" cy="6429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270 conférences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1"/>
          <p:cNvSpPr txBox="1"/>
          <p:nvPr/>
        </p:nvSpPr>
        <p:spPr>
          <a:xfrm>
            <a:off x="142844" y="2143116"/>
            <a:ext cx="2571781" cy="6429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1133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ebooks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Affiner une recherche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\\Cadoc-serveur2\share$\oussama.meraghni\Bureau\affin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7919"/>
            <a:ext cx="9144000" cy="7123113"/>
          </a:xfrm>
          <a:prstGeom prst="rect">
            <a:avLst/>
          </a:prstGeom>
          <a:noFill/>
        </p:spPr>
      </p:pic>
      <p:pic>
        <p:nvPicPr>
          <p:cNvPr id="5" name="Picture 2" descr="E:\Icône Mourad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858000"/>
            <a:ext cx="219031" cy="34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52274 -0.38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Affiner une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\\Cadoc-serveur2\share$\oussama.meraghni\Bureau\affin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7920"/>
            <a:ext cx="9144000" cy="7123112"/>
          </a:xfrm>
          <a:prstGeom prst="rect">
            <a:avLst/>
          </a:prstGeom>
          <a:noFill/>
        </p:spPr>
      </p:pic>
      <p:pic>
        <p:nvPicPr>
          <p:cNvPr id="5" name="Picture 2" descr="E:\Icône Mourad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858000"/>
            <a:ext cx="219031" cy="34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55416 -0.062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Affiner une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\\Cadoc-serveur2\share$\oussama.meraghni\Bureau\affin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26538" cy="7123113"/>
          </a:xfrm>
          <a:prstGeom prst="rect">
            <a:avLst/>
          </a:prstGeom>
          <a:noFill/>
        </p:spPr>
      </p:pic>
      <p:pic>
        <p:nvPicPr>
          <p:cNvPr id="5" name="Picture 2" descr="E:\Icône Mourad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858000"/>
            <a:ext cx="219031" cy="34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45191 -0.34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Affiner une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\\Cadoc-serveur2\share$\oussama.meraghni\Bureau\affinag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7075488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3214678" y="3571876"/>
            <a:ext cx="500066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89341 -0.838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-4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Page d’accueil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\\Cadoc-serveur2\share$\oussama.meraghni\Bureau\ACM Ouss\acm accueil Ou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87608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46806 -0.691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-3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Recherche avancée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4034" name="Picture 2" descr="\\Cadoc-serveur2\share$\oussama.meraghni\Bureau\ACM Ouss\recherche avancé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918791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329580" y="171448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Information </a:t>
            </a:r>
            <a:r>
              <a:rPr lang="fr-FR" sz="1600" dirty="0" err="1" smtClean="0"/>
              <a:t>quality</a:t>
            </a:r>
            <a:endParaRPr lang="fr-FR" dirty="0"/>
          </a:p>
        </p:txBody>
      </p:sp>
      <p:pic>
        <p:nvPicPr>
          <p:cNvPr id="6" name="Picture 2" descr="E:\Icône Mourad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4969" y="5857892"/>
            <a:ext cx="219031" cy="34047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431287" y="578645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4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65347 -0.5678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347 -0.56783 L -0.47257 -0.000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22 0.00949 L -0.18871 0.1210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Recherche avancée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5058" name="Picture 2" descr="\\Cadoc-serveur2\share$\oussama.meraghni\Bureau\ACM Ouss\recherche avancé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1813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-0.841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>Gestion du compte personnel</a:t>
            </a:r>
            <a:endParaRPr lang="fr-FR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Alertes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\\Cadoc-serveur2\share$\oussama.meraghni\Bureau\recherche avancée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727551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7072330" y="1785926"/>
            <a:ext cx="1643074" cy="27146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>
            <a:off x="7072330" y="2071678"/>
            <a:ext cx="1643074" cy="42862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3976 -0.6916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3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Alertes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6082" name="Picture 2" descr="\\Cadoc-serveur2\share$\oussama.meraghni\Bureau\ACM Ouss\Ale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857916" cy="3905305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82257 -0.48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Contenu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multimédia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57158" y="1600200"/>
          <a:ext cx="8572560" cy="490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429256" y="6143644"/>
            <a:ext cx="357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5380 Fichiers vidéos 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44" y="13572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594 Fichiers audio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Alertes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\\Cadoc-serveur2\share$\oussama.meraghni\Bureau\recherche avancée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727551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7072330" y="1785926"/>
            <a:ext cx="1643074" cy="27146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0834 -0.6497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4 -0.64977 L -0.90122 -0.83866 " pathEditMode="relative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Page d’accueil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4" name="Picture 2" descr="\\Cadoc-serveur2\share$\oussama.meraghni\Bureau\ACM Ouss\acm accueil Ou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3999" cy="87608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35 -0.880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4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Compte personnel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106" name="Picture 2" descr="\\Cadoc-serveur2\share$\oussama.meraghni\Bureau\bin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9700684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2000232" y="5715016"/>
            <a:ext cx="6858048" cy="10429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Alertes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\\Cadoc-serveur2\share$\oussama.meraghni\Bureau\recherche avancée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7275512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7072330" y="1785926"/>
            <a:ext cx="1643074" cy="27146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072330" y="2857496"/>
            <a:ext cx="1643074" cy="50006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086 0.068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Page d’accueil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4" name="Picture 2" descr="\\Cadoc-serveur2\share$\oussama.meraghni\Bureau\ACM Ouss\acm accueil Ou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3999" cy="8760884"/>
          </a:xfrm>
          <a:prstGeom prst="rect">
            <a:avLst/>
          </a:prstGeom>
          <a:noFill/>
        </p:spPr>
      </p:pic>
      <p:pic>
        <p:nvPicPr>
          <p:cNvPr id="5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7"/>
            <a:ext cx="285753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722 L 0 -0.4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948 -0.1877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Encyclopédie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\\Cadoc-serveur2\share$\oussama.meraghni\Bureau\encyclopedia of computer scie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860" y="1231274"/>
            <a:ext cx="9169860" cy="6841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4482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Merci </a:t>
            </a:r>
          </a:p>
          <a:p>
            <a:pPr algn="ctr"/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pour votre attention</a:t>
            </a:r>
            <a:endParaRPr lang="fr-FR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\\Cadoc-serveur2\share$\oussama.meraghni\Bureau\ACMDL_LogoAlt_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2397" y="4869160"/>
            <a:ext cx="4999206" cy="1583823"/>
          </a:xfrm>
          <a:prstGeom prst="rect">
            <a:avLst/>
          </a:prstGeom>
          <a:noFill/>
        </p:spPr>
      </p:pic>
      <p:pic>
        <p:nvPicPr>
          <p:cNvPr id="5" name="Image 4" descr="LOGO.jpg"/>
          <p:cNvPicPr>
            <a:picLocks noChangeAspect="1"/>
          </p:cNvPicPr>
          <p:nvPr/>
        </p:nvPicPr>
        <p:blipFill>
          <a:blip r:embed="rId3" cstate="print"/>
          <a:srcRect l="4687" t="31212" b="34528"/>
          <a:stretch>
            <a:fillRect/>
          </a:stretch>
        </p:blipFill>
        <p:spPr>
          <a:xfrm>
            <a:off x="2552882" y="221309"/>
            <a:ext cx="4038235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Abonnement SNDL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 descr="\\Cadoc-serveur2\share$\oussama.meraghni\Bureau\pas-de-l&amp;-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2351" y="5286388"/>
            <a:ext cx="754117" cy="755324"/>
          </a:xfrm>
          <a:prstGeom prst="rect">
            <a:avLst/>
          </a:prstGeom>
          <a:noFill/>
        </p:spPr>
      </p:pic>
      <p:pic>
        <p:nvPicPr>
          <p:cNvPr id="1028" name="Picture 4" descr="\\Cadoc-serveur2\share$\oussama.meraghni\Bureau\600px-Coche_ok_vert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2581" y="1746387"/>
            <a:ext cx="714380" cy="714380"/>
          </a:xfrm>
          <a:prstGeom prst="rect">
            <a:avLst/>
          </a:prstGeom>
          <a:noFill/>
        </p:spPr>
      </p:pic>
      <p:pic>
        <p:nvPicPr>
          <p:cNvPr id="9" name="Picture 4" descr="\\Cadoc-serveur2\share$\oussama.meraghni\Bureau\600px-Coche_ok_vert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3214" y="2939567"/>
            <a:ext cx="714380" cy="714380"/>
          </a:xfrm>
          <a:prstGeom prst="rect">
            <a:avLst/>
          </a:prstGeom>
          <a:noFill/>
        </p:spPr>
      </p:pic>
      <p:pic>
        <p:nvPicPr>
          <p:cNvPr id="10" name="Picture 4" descr="\\Cadoc-serveur2\share$\oussama.meraghni\Bureau\600px-Coche_ok_vert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3214" y="414338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SNDL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\\Cadoc-serveur2\share$\oussama.meraghni\Bureau\sndl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857232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E:\Icône Mourad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7143776"/>
            <a:ext cx="285752" cy="33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15 -0.723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SNDL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\\Cadoc-serveur2\share$\oussama.meraghni\Bureau\sndl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73136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43240" y="490130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 smtClean="0">
                <a:solidFill>
                  <a:schemeClr val="tx1"/>
                </a:solidFill>
              </a:rPr>
              <a:t>cadoc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4678" y="5429264"/>
            <a:ext cx="114300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*********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Picture 2" descr="E:\Icône Mourad\Curs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358090"/>
            <a:ext cx="219031" cy="340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1063 L 0.22969 -0.3558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1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69 -0.35584 L 0.27691 -0.2612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2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91 -0.26128 L 0.19809 -0.1983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286</Words>
  <Application>Microsoft Office PowerPoint</Application>
  <PresentationFormat>Affichage à l'écran (4:3)</PresentationFormat>
  <Paragraphs>118</Paragraphs>
  <Slides>66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67" baseType="lpstr">
      <vt:lpstr>Thème Office</vt:lpstr>
      <vt:lpstr>Diapositive 1</vt:lpstr>
      <vt:lpstr>Plan de la présentation</vt:lpstr>
      <vt:lpstr>Diapositive 3</vt:lpstr>
      <vt:lpstr>Domaines</vt:lpstr>
      <vt:lpstr>Contenu</vt:lpstr>
      <vt:lpstr>Contenu multimédia</vt:lpstr>
      <vt:lpstr>Abonnement SNDL</vt:lpstr>
      <vt:lpstr>Diapositive 8</vt:lpstr>
      <vt:lpstr>Diapositive 9</vt:lpstr>
      <vt:lpstr>Diapositive 10</vt:lpstr>
      <vt:lpstr>Diapositive 11</vt:lpstr>
      <vt:lpstr>Page d’accueil ACM</vt:lpstr>
      <vt:lpstr>Création de compte personnel</vt:lpstr>
      <vt:lpstr>Création de compte personnel</vt:lpstr>
      <vt:lpstr>Création de compte personnel</vt:lpstr>
      <vt:lpstr>Création de compte personnel</vt:lpstr>
      <vt:lpstr>Création de compte personnel</vt:lpstr>
      <vt:lpstr>Création de compte personnel</vt:lpstr>
      <vt:lpstr>Page d’accueil</vt:lpstr>
      <vt:lpstr>Journals / Transactions</vt:lpstr>
      <vt:lpstr>Journals / Transactions</vt:lpstr>
      <vt:lpstr>Journals / Transactions</vt:lpstr>
      <vt:lpstr>Journals / Transactions</vt:lpstr>
      <vt:lpstr>Journals / Transactions</vt:lpstr>
      <vt:lpstr>Journals / Transactions</vt:lpstr>
      <vt:lpstr>Journals / Transactions</vt:lpstr>
      <vt:lpstr>Journals / Transactions</vt:lpstr>
      <vt:lpstr>Journals / Transactions</vt:lpstr>
      <vt:lpstr>Page d’accueil</vt:lpstr>
      <vt:lpstr>Magazines</vt:lpstr>
      <vt:lpstr>Magazines</vt:lpstr>
      <vt:lpstr>Magazines</vt:lpstr>
      <vt:lpstr>Magazines</vt:lpstr>
      <vt:lpstr>Magazines</vt:lpstr>
      <vt:lpstr>Magazines</vt:lpstr>
      <vt:lpstr>Page d’accueil</vt:lpstr>
      <vt:lpstr>Proceedings</vt:lpstr>
      <vt:lpstr>Proceedings</vt:lpstr>
      <vt:lpstr>Proceedings</vt:lpstr>
      <vt:lpstr>Proceedings</vt:lpstr>
      <vt:lpstr>Proceedings</vt:lpstr>
      <vt:lpstr>Proceedings</vt:lpstr>
      <vt:lpstr>Proceedings</vt:lpstr>
      <vt:lpstr>Proceedings</vt:lpstr>
      <vt:lpstr>Profil d’un auteur</vt:lpstr>
      <vt:lpstr>Page d’accueil</vt:lpstr>
      <vt:lpstr>SIGs</vt:lpstr>
      <vt:lpstr>Page d’accueil</vt:lpstr>
      <vt:lpstr>Recherche simple</vt:lpstr>
      <vt:lpstr>Affiner une recherche</vt:lpstr>
      <vt:lpstr>Affiner une recherche</vt:lpstr>
      <vt:lpstr>Affiner une recherche</vt:lpstr>
      <vt:lpstr>Affiner une recherche</vt:lpstr>
      <vt:lpstr>Page d’accueil</vt:lpstr>
      <vt:lpstr>Recherche avancée</vt:lpstr>
      <vt:lpstr>Recherche avancée</vt:lpstr>
      <vt:lpstr>Diapositive 57</vt:lpstr>
      <vt:lpstr>Alertes</vt:lpstr>
      <vt:lpstr>Alertes</vt:lpstr>
      <vt:lpstr>Alertes</vt:lpstr>
      <vt:lpstr>Page d’accueil</vt:lpstr>
      <vt:lpstr>Compte personnel</vt:lpstr>
      <vt:lpstr>Alertes</vt:lpstr>
      <vt:lpstr>Page d’accueil</vt:lpstr>
      <vt:lpstr>Encyclopédie</vt:lpstr>
      <vt:lpstr>Diapositive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mourad.guebbas</cp:lastModifiedBy>
  <cp:revision>100</cp:revision>
  <dcterms:modified xsi:type="dcterms:W3CDTF">2015-10-04T13:04:28Z</dcterms:modified>
</cp:coreProperties>
</file>