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17EC8D-12C2-46B8-A017-207AC2E11692}" type="datetimeFigureOut">
              <a:rPr lang="fr-FR" smtClean="0"/>
              <a:t>26/01/2024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D53B74-905B-49E6-AB06-B024081B59EE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5"/>
          <p:cNvSpPr txBox="1"/>
          <p:nvPr/>
        </p:nvSpPr>
        <p:spPr>
          <a:xfrm>
            <a:off x="1857356" y="1000108"/>
            <a:ext cx="5969684" cy="15953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ar-DZ" sz="3200" b="1" spc="-5" dirty="0">
                <a:latin typeface="Times New Roman" pitchFamily="18" charset="0"/>
                <a:cs typeface="Times New Roman" pitchFamily="18" charset="0"/>
                <a:sym typeface="+mn-ea"/>
              </a:rPr>
              <a:t>وزارة التعليم العالي والبحث العلمي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ar-DZ" sz="3200" b="1" spc="-5" dirty="0">
                <a:latin typeface="Times New Roman" pitchFamily="18" charset="0"/>
                <a:cs typeface="Times New Roman" pitchFamily="18" charset="0"/>
                <a:sym typeface="+mn-ea"/>
              </a:rPr>
              <a:t>جامعة محمد الشريف </a:t>
            </a:r>
            <a:r>
              <a:rPr lang="ar-DZ" sz="3200" b="1" spc="-5" dirty="0" smtClean="0">
                <a:latin typeface="Times New Roman" pitchFamily="18" charset="0"/>
                <a:cs typeface="Times New Roman" pitchFamily="18" charset="0"/>
                <a:sym typeface="+mn-ea"/>
              </a:rPr>
              <a:t>مساعديه </a:t>
            </a:r>
            <a:r>
              <a:rPr lang="ar-DZ" sz="3200" b="1" spc="-5" dirty="0">
                <a:latin typeface="Times New Roman" pitchFamily="18" charset="0"/>
                <a:cs typeface="Times New Roman" pitchFamily="18" charset="0"/>
                <a:sym typeface="+mn-ea"/>
              </a:rPr>
              <a:t>– سوق أهراس</a:t>
            </a:r>
            <a:endParaRPr lang="fr-FR" sz="3200" b="1" spc="-5" dirty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ar-DZ" sz="3200" b="1" spc="-5" dirty="0">
                <a:latin typeface="Times New Roman" pitchFamily="18" charset="0"/>
                <a:cs typeface="Times New Roman" pitchFamily="18" charset="0"/>
                <a:sym typeface="+mn-ea"/>
              </a:rPr>
              <a:t>حاضنة الأعمال </a:t>
            </a:r>
            <a:endParaRPr lang="fr-FR" sz="3200" b="1" spc="-5" dirty="0"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3826"/>
            <a:ext cx="1524000" cy="1524000"/>
          </a:xfrm>
          <a:prstGeom prst="rect">
            <a:avLst/>
          </a:prstGeom>
        </p:spPr>
      </p:pic>
      <p:sp>
        <p:nvSpPr>
          <p:cNvPr id="6" name="Zone de texte 6"/>
          <p:cNvSpPr txBox="1"/>
          <p:nvPr/>
        </p:nvSpPr>
        <p:spPr>
          <a:xfrm>
            <a:off x="2143108" y="2857496"/>
            <a:ext cx="518287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12700" algn="ctr">
              <a:spcBef>
                <a:spcPts val="100"/>
              </a:spcBef>
            </a:pPr>
            <a:r>
              <a:rPr lang="fr-FR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:</a:t>
            </a:r>
            <a:r>
              <a:rPr lang="ar-DZ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اسم المشروع </a:t>
            </a:r>
            <a:endParaRPr lang="fr-FR" altLang="en-US" sz="2800" b="1" spc="-15" dirty="0">
              <a:solidFill>
                <a:schemeClr val="tx1"/>
              </a:solidFill>
              <a:latin typeface="+mj-lt"/>
              <a:cs typeface="+mj-lt"/>
              <a:sym typeface="+mn-ea"/>
            </a:endParaRPr>
          </a:p>
        </p:txBody>
      </p:sp>
      <p:sp>
        <p:nvSpPr>
          <p:cNvPr id="7" name="Zone de texte 2"/>
          <p:cNvSpPr txBox="1"/>
          <p:nvPr/>
        </p:nvSpPr>
        <p:spPr>
          <a:xfrm>
            <a:off x="1785918" y="4714884"/>
            <a:ext cx="6135624" cy="966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:</a:t>
            </a:r>
            <a:r>
              <a:rPr lang="ar-DZ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الكلية </a:t>
            </a:r>
            <a:endParaRPr lang="fr-FR" altLang="en-US" sz="2800" b="1" spc="-15" dirty="0">
              <a:solidFill>
                <a:schemeClr val="tx1"/>
              </a:solidFill>
              <a:latin typeface="+mj-lt"/>
              <a:cs typeface="+mj-lt"/>
              <a:sym typeface="+mn-e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: </a:t>
            </a:r>
            <a:r>
              <a:rPr lang="ar-DZ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القسم</a:t>
            </a:r>
            <a:endParaRPr lang="fr-FR" altLang="en-US" sz="2800" b="1" spc="-15" dirty="0">
              <a:solidFill>
                <a:schemeClr val="tx1"/>
              </a:solidFill>
              <a:latin typeface="+mj-lt"/>
              <a:cs typeface="+mj-lt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389120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DZ" sz="4000" b="1" u="sng" dirty="0" smtClean="0">
                <a:latin typeface="Times New Roman" pitchFamily="18" charset="0"/>
                <a:cs typeface="Times New Roman" pitchFamily="18" charset="0"/>
              </a:rPr>
              <a:t>اذكر </a:t>
            </a:r>
            <a:r>
              <a:rPr lang="ar-DZ" sz="4000" b="1" u="sng" dirty="0">
                <a:latin typeface="Times New Roman" pitchFamily="18" charset="0"/>
                <a:cs typeface="Times New Roman" pitchFamily="18" charset="0"/>
              </a:rPr>
              <a:t>الاعمال المنجزة (إن وجدت) في إطار هذه الفكرة المبتكرة</a:t>
            </a:r>
            <a:endParaRPr lang="fr-FR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  <p:sp>
        <p:nvSpPr>
          <p:cNvPr id="5" name="Zone de texte 6"/>
          <p:cNvSpPr txBox="1"/>
          <p:nvPr/>
        </p:nvSpPr>
        <p:spPr>
          <a:xfrm>
            <a:off x="4214810" y="1000108"/>
            <a:ext cx="392909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ar-DZ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أعضاء الفريق</a:t>
            </a:r>
            <a:endParaRPr lang="fr-FR" altLang="en-US" sz="2800" b="1" spc="-15" dirty="0">
              <a:solidFill>
                <a:schemeClr val="tx1"/>
              </a:solidFill>
              <a:latin typeface="+mj-lt"/>
              <a:cs typeface="+mj-lt"/>
              <a:sym typeface="+mn-ea"/>
            </a:endParaRPr>
          </a:p>
        </p:txBody>
      </p:sp>
      <p:sp>
        <p:nvSpPr>
          <p:cNvPr id="6" name="Zone de texte 6"/>
          <p:cNvSpPr txBox="1"/>
          <p:nvPr/>
        </p:nvSpPr>
        <p:spPr>
          <a:xfrm>
            <a:off x="3175344" y="3500438"/>
            <a:ext cx="5182870" cy="521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ar-DZ" altLang="en-US" sz="2800" b="1" spc="-15" dirty="0">
                <a:solidFill>
                  <a:schemeClr val="tx1"/>
                </a:solidFill>
                <a:latin typeface="+mj-lt"/>
                <a:cs typeface="+mj-lt"/>
                <a:sym typeface="+mn-ea"/>
              </a:rPr>
              <a:t>الأساتذة المشرفين</a:t>
            </a:r>
            <a:endParaRPr lang="fr-FR" altLang="en-US" sz="2800" b="1" spc="-15" dirty="0">
              <a:solidFill>
                <a:schemeClr val="tx1"/>
              </a:solidFill>
              <a:latin typeface="+mj-lt"/>
              <a:cs typeface="+mj-lt"/>
              <a:sym typeface="+mn-ea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84212" y="1500175"/>
            <a:ext cx="7173936" cy="2071702"/>
          </a:xfrm>
        </p:spPr>
        <p:txBody>
          <a:bodyPr>
            <a:normAutofit/>
          </a:bodyPr>
          <a:lstStyle/>
          <a:p>
            <a:pPr algn="r" rtl="1"/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الاسم:</a:t>
            </a:r>
          </a:p>
          <a:p>
            <a:pPr algn="r" rtl="1"/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اللقب:</a:t>
            </a:r>
          </a:p>
          <a:p>
            <a:pPr algn="r" rtl="1"/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التخصص:   </a:t>
            </a:r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/ </a:t>
            </a:r>
            <a:r>
              <a:rPr lang="ar-DZ" b="1" dirty="0" smtClean="0">
                <a:solidFill>
                  <a:schemeClr val="accent2">
                    <a:lumMod val="75000"/>
                  </a:schemeClr>
                </a:solidFill>
              </a:rPr>
              <a:t>الجامعة</a:t>
            </a:r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r" rtl="1"/>
            <a:endParaRPr lang="fr-FR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1000100" y="4500570"/>
            <a:ext cx="7173936" cy="207170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الاسم:</a:t>
            </a: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اللقب:</a:t>
            </a: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ar-DZ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التخصص:           / الجامعة</a:t>
            </a:r>
            <a:endParaRPr kumimoji="0" lang="fr-F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fr-F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071934" y="928670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4000" b="1" u="sng" dirty="0" smtClean="0">
                <a:latin typeface="Times New Roman" pitchFamily="18" charset="0"/>
                <a:cs typeface="Times New Roman" pitchFamily="18" charset="0"/>
              </a:rPr>
              <a:t>الإشكالية المراد معالجتها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9058" y="857232"/>
            <a:ext cx="4857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4000" b="1" u="sng" dirty="0" smtClean="0">
                <a:latin typeface="Times New Roman" pitchFamily="18" charset="0"/>
                <a:cs typeface="Times New Roman" pitchFamily="18" charset="0"/>
              </a:rPr>
              <a:t>الحلول المقترحة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97133" y="1285860"/>
            <a:ext cx="50978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DZ" sz="4000" b="1" u="sng" dirty="0">
                <a:latin typeface="Times New Roman" pitchFamily="18" charset="0"/>
                <a:cs typeface="Times New Roman" pitchFamily="18" charset="0"/>
              </a:rPr>
              <a:t>الجانب الابتكاري في المشروع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2;p3"/>
          <p:cNvSpPr txBox="1">
            <a:spLocks/>
          </p:cNvSpPr>
          <p:nvPr/>
        </p:nvSpPr>
        <p:spPr>
          <a:xfrm>
            <a:off x="-357222" y="1285860"/>
            <a:ext cx="9144000" cy="60829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Wingdings 2"/>
              <a:buNone/>
              <a:tabLst/>
              <a:defRPr/>
            </a:pPr>
            <a:r>
              <a:rPr kumimoji="0" lang="ar-DZ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حجم السوق وتطلعات المشروع </a:t>
            </a: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   </a:t>
            </a:r>
            <a:endParaRPr kumimoji="0" lang="ar-DZ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ingdings 2"/>
              <a:buNone/>
              <a:tabLst/>
              <a:defRPr/>
            </a:pPr>
            <a:endParaRPr kumimoji="0" lang="ar-DZ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072066" y="1071546"/>
            <a:ext cx="3401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4000" b="1" u="sng" dirty="0" smtClean="0">
                <a:latin typeface="Times New Roman" pitchFamily="18" charset="0"/>
                <a:cs typeface="Times New Roman" pitchFamily="18" charset="0"/>
              </a:rPr>
              <a:t>الجمهور المستهدف</a:t>
            </a:r>
            <a:endParaRPr lang="fr-FR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285720" y="2428868"/>
            <a:ext cx="8534400" cy="3615267"/>
          </a:xfrm>
        </p:spPr>
        <p:txBody>
          <a:bodyPr>
            <a:normAutofit/>
          </a:bodyPr>
          <a:lstStyle/>
          <a:p>
            <a:pPr algn="r" rtl="1"/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ar-DZ" sz="3600" b="1" dirty="0" smtClean="0">
                <a:latin typeface="Times New Roman" pitchFamily="18" charset="0"/>
                <a:cs typeface="Times New Roman" pitchFamily="18" charset="0"/>
              </a:rPr>
              <a:t>صور عن النموذج الاولي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3600" b="1" dirty="0" smtClean="0">
                <a:latin typeface="Times New Roman" pitchFamily="18" charset="0"/>
                <a:cs typeface="Times New Roman" pitchFamily="18" charset="0"/>
              </a:rPr>
              <a:t>إن وجد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ar-DZ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ar-DZ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857884" y="1071546"/>
            <a:ext cx="27366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DZ" sz="4000" b="1" u="sng" dirty="0" smtClean="0">
                <a:latin typeface="Times New Roman" pitchFamily="18" charset="0"/>
                <a:cs typeface="Times New Roman" pitchFamily="18" charset="0"/>
              </a:rPr>
              <a:t>النموذج الأولي </a:t>
            </a:r>
            <a:endParaRPr lang="fr-FR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1214423"/>
            <a:ext cx="8534400" cy="928694"/>
          </a:xfrm>
        </p:spPr>
        <p:txBody>
          <a:bodyPr>
            <a:normAutofit/>
          </a:bodyPr>
          <a:lstStyle/>
          <a:p>
            <a:pPr algn="ctr" rtl="1"/>
            <a:r>
              <a:rPr lang="ar-DZ" sz="40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قائمة </a:t>
            </a:r>
            <a:r>
              <a:rPr lang="ar-DZ" sz="40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الموارد والأجهزة اللازمة لانجاز المشروع</a:t>
            </a:r>
            <a:endParaRPr lang="fr-FR" sz="4000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-24"/>
            <a:ext cx="15240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83</Words>
  <Application>Microsoft Office PowerPoint</Application>
  <PresentationFormat>Affichage à l'écran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قائمة الموارد والأجهزة اللازمة لانجاز المشروع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Fujitsu8</dc:creator>
  <cp:lastModifiedBy>Fujitsu8</cp:lastModifiedBy>
  <cp:revision>6</cp:revision>
  <dcterms:created xsi:type="dcterms:W3CDTF">2024-01-26T20:22:29Z</dcterms:created>
  <dcterms:modified xsi:type="dcterms:W3CDTF">2024-01-26T21:07:47Z</dcterms:modified>
</cp:coreProperties>
</file>