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Calibri" pitchFamily="34" charset="0"/>
      <p:regular r:id="rId7"/>
      <p:bold r:id="rId8"/>
      <p:italic r:id="rId9"/>
      <p:boldItalic r:id="rId10"/>
    </p:embeddedFont>
    <p:embeddedFont>
      <p:font typeface="League Spartan" charset="0"/>
      <p:regular r:id="rId11"/>
    </p:embeddedFont>
    <p:embeddedFont>
      <p:font typeface="Aileron Bold" charset="0"/>
      <p:regular r:id="rId12"/>
    </p:embeddedFont>
    <p:embeddedFont>
      <p:font typeface="Canva Sans Bold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 l="-10646" r="-10646"/>
            </a:stretch>
          </a:blipFill>
        </p:spPr>
      </p:sp>
      <p:grpSp>
        <p:nvGrpSpPr>
          <p:cNvPr id="3" name="Group 3"/>
          <p:cNvGrpSpPr/>
          <p:nvPr/>
        </p:nvGrpSpPr>
        <p:grpSpPr>
          <a:xfrm rot="-175539">
            <a:off x="9709270" y="-677428"/>
            <a:ext cx="15100059" cy="10968683"/>
            <a:chOff x="0" y="0"/>
            <a:chExt cx="6350000" cy="46126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4612640"/>
            </a:xfrm>
            <a:custGeom>
              <a:avLst/>
              <a:gdLst/>
              <a:ahLst/>
              <a:cxnLst/>
              <a:rect l="l" t="t" r="r" b="b"/>
              <a:pathLst>
                <a:path w="6350000" h="4612640">
                  <a:moveTo>
                    <a:pt x="0" y="2670810"/>
                  </a:moveTo>
                  <a:lnTo>
                    <a:pt x="1606550" y="4612640"/>
                  </a:lnTo>
                  <a:lnTo>
                    <a:pt x="4968240" y="4612640"/>
                  </a:lnTo>
                  <a:lnTo>
                    <a:pt x="4968240" y="2670810"/>
                  </a:lnTo>
                  <a:lnTo>
                    <a:pt x="635000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4462" r="-4462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0178491" y="0"/>
            <a:ext cx="14161619" cy="10287000"/>
            <a:chOff x="0" y="0"/>
            <a:chExt cx="6350000" cy="46126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4612640"/>
            </a:xfrm>
            <a:custGeom>
              <a:avLst/>
              <a:gdLst/>
              <a:ahLst/>
              <a:cxnLst/>
              <a:rect l="l" t="t" r="r" b="b"/>
              <a:pathLst>
                <a:path w="6350000" h="4612640">
                  <a:moveTo>
                    <a:pt x="0" y="2670810"/>
                  </a:moveTo>
                  <a:lnTo>
                    <a:pt x="1606550" y="4612640"/>
                  </a:lnTo>
                  <a:lnTo>
                    <a:pt x="4968240" y="4612640"/>
                  </a:lnTo>
                  <a:lnTo>
                    <a:pt x="4968240" y="2670810"/>
                  </a:lnTo>
                  <a:lnTo>
                    <a:pt x="635000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4462" r="-4462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 rot="-1342433">
            <a:off x="-2308533" y="1057161"/>
            <a:ext cx="5154237" cy="208999"/>
            <a:chOff x="0" y="0"/>
            <a:chExt cx="1357495" cy="5504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57495" cy="55045"/>
            </a:xfrm>
            <a:custGeom>
              <a:avLst/>
              <a:gdLst/>
              <a:ahLst/>
              <a:cxnLst/>
              <a:rect l="l" t="t" r="r" b="b"/>
              <a:pathLst>
                <a:path w="1357495" h="55045">
                  <a:moveTo>
                    <a:pt x="0" y="0"/>
                  </a:moveTo>
                  <a:lnTo>
                    <a:pt x="1357495" y="0"/>
                  </a:lnTo>
                  <a:lnTo>
                    <a:pt x="1357495" y="55045"/>
                  </a:lnTo>
                  <a:lnTo>
                    <a:pt x="0" y="55045"/>
                  </a:lnTo>
                  <a:close/>
                </a:path>
              </a:pathLst>
            </a:custGeom>
            <a:solidFill>
              <a:srgbClr val="2D8BBA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1357495" cy="112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-1657338">
            <a:off x="5269535" y="9720180"/>
            <a:ext cx="5154237" cy="208999"/>
            <a:chOff x="0" y="0"/>
            <a:chExt cx="1357495" cy="5504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57495" cy="55045"/>
            </a:xfrm>
            <a:custGeom>
              <a:avLst/>
              <a:gdLst/>
              <a:ahLst/>
              <a:cxnLst/>
              <a:rect l="l" t="t" r="r" b="b"/>
              <a:pathLst>
                <a:path w="1357495" h="55045">
                  <a:moveTo>
                    <a:pt x="0" y="0"/>
                  </a:moveTo>
                  <a:lnTo>
                    <a:pt x="1357495" y="0"/>
                  </a:lnTo>
                  <a:lnTo>
                    <a:pt x="1357495" y="55045"/>
                  </a:lnTo>
                  <a:lnTo>
                    <a:pt x="0" y="55045"/>
                  </a:lnTo>
                  <a:close/>
                </a:path>
              </a:pathLst>
            </a:custGeom>
            <a:solidFill>
              <a:srgbClr val="2D8BBA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1357495" cy="112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-1342433">
            <a:off x="-3787682" y="2134772"/>
            <a:ext cx="5154237" cy="208999"/>
            <a:chOff x="0" y="0"/>
            <a:chExt cx="1357495" cy="5504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357495" cy="55045"/>
            </a:xfrm>
            <a:custGeom>
              <a:avLst/>
              <a:gdLst/>
              <a:ahLst/>
              <a:cxnLst/>
              <a:rect l="l" t="t" r="r" b="b"/>
              <a:pathLst>
                <a:path w="1357495" h="55045">
                  <a:moveTo>
                    <a:pt x="0" y="0"/>
                  </a:moveTo>
                  <a:lnTo>
                    <a:pt x="1357495" y="0"/>
                  </a:lnTo>
                  <a:lnTo>
                    <a:pt x="1357495" y="55045"/>
                  </a:lnTo>
                  <a:lnTo>
                    <a:pt x="0" y="55045"/>
                  </a:lnTo>
                  <a:close/>
                </a:path>
              </a:pathLst>
            </a:custGeom>
            <a:solidFill>
              <a:srgbClr val="0C2E5E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1357495" cy="112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-1657338">
            <a:off x="4855691" y="10670741"/>
            <a:ext cx="5154237" cy="208999"/>
            <a:chOff x="0" y="0"/>
            <a:chExt cx="1357495" cy="5504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357495" cy="55045"/>
            </a:xfrm>
            <a:custGeom>
              <a:avLst/>
              <a:gdLst/>
              <a:ahLst/>
              <a:cxnLst/>
              <a:rect l="l" t="t" r="r" b="b"/>
              <a:pathLst>
                <a:path w="1357495" h="55045">
                  <a:moveTo>
                    <a:pt x="0" y="0"/>
                  </a:moveTo>
                  <a:lnTo>
                    <a:pt x="1357495" y="0"/>
                  </a:lnTo>
                  <a:lnTo>
                    <a:pt x="1357495" y="55045"/>
                  </a:lnTo>
                  <a:lnTo>
                    <a:pt x="0" y="55045"/>
                  </a:lnTo>
                  <a:close/>
                </a:path>
              </a:pathLst>
            </a:custGeom>
            <a:solidFill>
              <a:srgbClr val="0C2E5E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1357495" cy="112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028700" y="4119893"/>
            <a:ext cx="8115300" cy="1758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379"/>
              </a:lnSpc>
              <a:spcBef>
                <a:spcPct val="0"/>
              </a:spcBef>
            </a:pPr>
            <a:r>
              <a:rPr lang="en-US" sz="10271">
                <a:solidFill>
                  <a:srgbClr val="2E74B6"/>
                </a:solidFill>
                <a:latin typeface="League Spartan"/>
              </a:rPr>
              <a:t>RESEARCH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8700" y="5735432"/>
            <a:ext cx="7588461" cy="1268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405"/>
              </a:lnSpc>
              <a:spcBef>
                <a:spcPct val="0"/>
              </a:spcBef>
            </a:pPr>
            <a:r>
              <a:rPr lang="en-US" sz="7432">
                <a:solidFill>
                  <a:srgbClr val="A5C7EB"/>
                </a:solidFill>
                <a:latin typeface="Aileron Bold"/>
              </a:rPr>
              <a:t>METHODOLOGY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28700" y="7940332"/>
            <a:ext cx="6865617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C2E5E"/>
                </a:solidFill>
                <a:latin typeface="Aileron Bold"/>
              </a:rPr>
              <a:t>Created By: Rafika Cherabcha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838825" y="491203"/>
            <a:ext cx="7305175" cy="842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4"/>
              </a:lnSpc>
              <a:spcBef>
                <a:spcPct val="0"/>
              </a:spcBef>
            </a:pPr>
            <a:r>
              <a:rPr lang="en-US" sz="2460">
                <a:solidFill>
                  <a:srgbClr val="0C2E5E"/>
                </a:solidFill>
                <a:latin typeface="League Spartan"/>
              </a:rPr>
              <a:t>Institute of Science and techniques </a:t>
            </a:r>
          </a:p>
          <a:p>
            <a:pPr algn="ctr">
              <a:lnSpc>
                <a:spcPts val="3444"/>
              </a:lnSpc>
              <a:spcBef>
                <a:spcPct val="0"/>
              </a:spcBef>
            </a:pPr>
            <a:r>
              <a:rPr lang="en-US" sz="2460">
                <a:solidFill>
                  <a:srgbClr val="0C2E5E"/>
                </a:solidFill>
                <a:latin typeface="League Spartan"/>
              </a:rPr>
              <a:t>of Physical Activities and Sports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088508" y="1285965"/>
            <a:ext cx="4805809" cy="438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5"/>
              </a:lnSpc>
              <a:spcBef>
                <a:spcPct val="0"/>
              </a:spcBef>
            </a:pPr>
            <a:r>
              <a:rPr lang="en-US" sz="2603">
                <a:solidFill>
                  <a:srgbClr val="000000"/>
                </a:solidFill>
                <a:latin typeface="League Spartan"/>
              </a:rPr>
              <a:t>Basic Education Department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12327" y="2247074"/>
            <a:ext cx="7202835" cy="1807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78"/>
              </a:lnSpc>
              <a:spcBef>
                <a:spcPct val="0"/>
              </a:spcBef>
            </a:pPr>
            <a:r>
              <a:rPr lang="en-US" sz="10199">
                <a:solidFill>
                  <a:srgbClr val="0C5C96"/>
                </a:solidFill>
                <a:latin typeface="Canva Sans Bold"/>
              </a:rPr>
              <a:t>SCIENTIFIC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39" r="-3339" b="-667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-714375"/>
            <a:ext cx="18288000" cy="11001375"/>
          </a:xfrm>
          <a:custGeom>
            <a:avLst/>
            <a:gdLst/>
            <a:ahLst/>
            <a:cxnLst/>
            <a:rect l="l" t="t" r="r" b="b"/>
            <a:pathLst>
              <a:path w="18288000" h="11001375">
                <a:moveTo>
                  <a:pt x="0" y="0"/>
                </a:moveTo>
                <a:lnTo>
                  <a:pt x="18288000" y="0"/>
                </a:lnTo>
                <a:lnTo>
                  <a:pt x="18288000" y="11001375"/>
                </a:lnTo>
                <a:lnTo>
                  <a:pt x="0" y="110013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588" b="-20086"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39" r="-3339" b="-667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571" b="-21761"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39" r="-3339" b="-667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18288000" cy="10679906"/>
          </a:xfrm>
          <a:custGeom>
            <a:avLst/>
            <a:gdLst/>
            <a:ahLst/>
            <a:cxnLst/>
            <a:rect l="l" t="t" r="r" b="b"/>
            <a:pathLst>
              <a:path w="18288000" h="10679906">
                <a:moveTo>
                  <a:pt x="0" y="0"/>
                </a:moveTo>
                <a:lnTo>
                  <a:pt x="18288000" y="0"/>
                </a:lnTo>
                <a:lnTo>
                  <a:pt x="18288000" y="10679906"/>
                </a:lnTo>
                <a:lnTo>
                  <a:pt x="0" y="106799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907" b="-16521"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39" r="-3339" b="-667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958" b="-31374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21</Words>
  <Application>Microsoft Office PowerPoint</Application>
  <PresentationFormat>Personnalisé</PresentationFormat>
  <Paragraphs>7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Calibri</vt:lpstr>
      <vt:lpstr>League Spartan</vt:lpstr>
      <vt:lpstr>Aileron Bold</vt:lpstr>
      <vt:lpstr>Canva Sans Bold</vt:lpstr>
      <vt:lpstr>Office Theme</vt:lpstr>
      <vt:lpstr>Diapositive 1</vt:lpstr>
      <vt:lpstr>Diapositive 2</vt:lpstr>
      <vt:lpstr>Diapositive 3</vt:lpstr>
      <vt:lpstr>Diapositive 4</vt:lpstr>
      <vt:lpstr>Diapositive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White Geometric Thesis Defense Presentation</dc:title>
  <dc:creator>SONYVAIO</dc:creator>
  <cp:lastModifiedBy>SONYVAIO</cp:lastModifiedBy>
  <cp:revision>2</cp:revision>
  <dcterms:created xsi:type="dcterms:W3CDTF">2006-08-16T00:00:00Z</dcterms:created>
  <dcterms:modified xsi:type="dcterms:W3CDTF">2024-01-12T15:29:31Z</dcterms:modified>
  <dc:identifier>DAF5DVFDOEI</dc:identifier>
</cp:coreProperties>
</file>