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9" r="-3339" b="-667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321469"/>
            <a:ext cx="18288000" cy="10608469"/>
          </a:xfrm>
          <a:custGeom>
            <a:avLst/>
            <a:gdLst/>
            <a:ahLst/>
            <a:cxnLst/>
            <a:rect l="l" t="t" r="r" b="b"/>
            <a:pathLst>
              <a:path w="18288000" h="10608469">
                <a:moveTo>
                  <a:pt x="0" y="0"/>
                </a:moveTo>
                <a:lnTo>
                  <a:pt x="18288000" y="0"/>
                </a:lnTo>
                <a:lnTo>
                  <a:pt x="18288000" y="10608469"/>
                </a:lnTo>
                <a:lnTo>
                  <a:pt x="0" y="106084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219" b="-22073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9" r="-3339" b="-667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236" b="-19097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9" r="-3339" b="-667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321469"/>
            <a:ext cx="18288000" cy="11001375"/>
          </a:xfrm>
          <a:custGeom>
            <a:avLst/>
            <a:gdLst/>
            <a:ahLst/>
            <a:cxnLst/>
            <a:rect l="l" t="t" r="r" b="b"/>
            <a:pathLst>
              <a:path w="18288000" h="11001375">
                <a:moveTo>
                  <a:pt x="0" y="0"/>
                </a:moveTo>
                <a:lnTo>
                  <a:pt x="18288000" y="0"/>
                </a:lnTo>
                <a:lnTo>
                  <a:pt x="18288000" y="11001375"/>
                </a:lnTo>
                <a:lnTo>
                  <a:pt x="0" y="11001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662" b="-12012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9" r="-3339" b="-667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746" b="-21587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9" r="-3339" b="-667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503" r="-1621" b="-24992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9" r="-3339" b="-667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177" b="-21155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Personnalisé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White Geometric Thesis Defense Presentation</dc:title>
  <dc:creator>SONYVAIO</dc:creator>
  <cp:lastModifiedBy>SONYVAIO</cp:lastModifiedBy>
  <cp:revision>2</cp:revision>
  <dcterms:created xsi:type="dcterms:W3CDTF">2006-08-16T00:00:00Z</dcterms:created>
  <dcterms:modified xsi:type="dcterms:W3CDTF">2024-01-12T15:30:18Z</dcterms:modified>
  <dc:identifier>DAF5DVFDOEI</dc:identifier>
</cp:coreProperties>
</file>